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7" r:id="rId2"/>
  </p:sldMasterIdLst>
  <p:notesMasterIdLst>
    <p:notesMasterId r:id="rId15"/>
  </p:notesMasterIdLst>
  <p:sldIdLst>
    <p:sldId id="256" r:id="rId3"/>
    <p:sldId id="257" r:id="rId4"/>
    <p:sldId id="269" r:id="rId5"/>
    <p:sldId id="278" r:id="rId6"/>
    <p:sldId id="276" r:id="rId7"/>
    <p:sldId id="277" r:id="rId8"/>
    <p:sldId id="260" r:id="rId9"/>
    <p:sldId id="274" r:id="rId10"/>
    <p:sldId id="261" r:id="rId11"/>
    <p:sldId id="264" r:id="rId12"/>
    <p:sldId id="262" r:id="rId13"/>
    <p:sldId id="265"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1241" autoAdjust="0"/>
  </p:normalViewPr>
  <p:slideViewPr>
    <p:cSldViewPr>
      <p:cViewPr varScale="1">
        <p:scale>
          <a:sx n="63" d="100"/>
          <a:sy n="63" d="100"/>
        </p:scale>
        <p:origin x="205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988EB-C553-4ED3-ACCC-069525271D9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59FFB96-B71D-4F75-B7F6-9DCC4C5440A5}" type="pres">
      <dgm:prSet presAssocID="{B2A988EB-C553-4ED3-ACCC-069525271D9B}" presName="hierChild1" presStyleCnt="0">
        <dgm:presLayoutVars>
          <dgm:orgChart val="1"/>
          <dgm:chPref val="1"/>
          <dgm:dir/>
          <dgm:animOne val="branch"/>
          <dgm:animLvl val="lvl"/>
          <dgm:resizeHandles/>
        </dgm:presLayoutVars>
      </dgm:prSet>
      <dgm:spPr/>
      <dgm:t>
        <a:bodyPr/>
        <a:lstStyle/>
        <a:p>
          <a:endParaRPr lang="en-US"/>
        </a:p>
      </dgm:t>
    </dgm:pt>
  </dgm:ptLst>
  <dgm:cxnLst>
    <dgm:cxn modelId="{4F4230A2-5670-4E5A-AFDB-B1539D95E2ED}" type="presOf" srcId="{B2A988EB-C553-4ED3-ACCC-069525271D9B}" destId="{159FFB96-B71D-4F75-B7F6-9DCC4C5440A5}"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988EB-C553-4ED3-ACCC-069525271D9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289A507-E53F-44FF-B0A7-21688210D40A}">
      <dgm:prSet phldrT="[Text]" custT="1"/>
      <dgm:spPr/>
      <dgm:t>
        <a:bodyPr/>
        <a:lstStyle/>
        <a:p>
          <a:r>
            <a:rPr lang="en-US" sz="2000" dirty="0"/>
            <a:t>President</a:t>
          </a:r>
        </a:p>
      </dgm:t>
    </dgm:pt>
    <dgm:pt modelId="{6594BE7B-9645-4046-8091-34463B4F7C5F}" type="parTrans" cxnId="{1AB87BF9-3474-4FF1-AB0C-0ECDD9626A45}">
      <dgm:prSet/>
      <dgm:spPr/>
      <dgm:t>
        <a:bodyPr/>
        <a:lstStyle/>
        <a:p>
          <a:endParaRPr lang="en-US"/>
        </a:p>
      </dgm:t>
    </dgm:pt>
    <dgm:pt modelId="{B0EEC87B-2F32-4517-8B63-7C477B3614AE}" type="sibTrans" cxnId="{1AB87BF9-3474-4FF1-AB0C-0ECDD9626A45}">
      <dgm:prSet/>
      <dgm:spPr/>
      <dgm:t>
        <a:bodyPr/>
        <a:lstStyle/>
        <a:p>
          <a:endParaRPr lang="en-US"/>
        </a:p>
      </dgm:t>
    </dgm:pt>
    <dgm:pt modelId="{C31A46EA-A232-418F-ACFD-9E831C82BBB8}" type="asst">
      <dgm:prSet phldrT="[Text]" custT="1"/>
      <dgm:spPr/>
      <dgm:t>
        <a:bodyPr/>
        <a:lstStyle/>
        <a:p>
          <a:r>
            <a:rPr lang="en-US" sz="2000" dirty="0"/>
            <a:t>Vice President</a:t>
          </a:r>
        </a:p>
      </dgm:t>
    </dgm:pt>
    <dgm:pt modelId="{D00B4423-84B1-4022-A638-23466F1935F5}" type="parTrans" cxnId="{534C7D45-276F-4682-B28B-DBB19FDE478E}">
      <dgm:prSet/>
      <dgm:spPr/>
      <dgm:t>
        <a:bodyPr/>
        <a:lstStyle/>
        <a:p>
          <a:endParaRPr lang="en-US"/>
        </a:p>
      </dgm:t>
    </dgm:pt>
    <dgm:pt modelId="{A6B8F827-9FA4-4B6B-9E59-F2EF37E98345}" type="sibTrans" cxnId="{534C7D45-276F-4682-B28B-DBB19FDE478E}">
      <dgm:prSet/>
      <dgm:spPr/>
      <dgm:t>
        <a:bodyPr/>
        <a:lstStyle/>
        <a:p>
          <a:endParaRPr lang="en-US"/>
        </a:p>
      </dgm:t>
    </dgm:pt>
    <dgm:pt modelId="{A96E7EB3-720A-4C04-830C-64889391DE4E}">
      <dgm:prSet phldrT="[Text]" custT="1"/>
      <dgm:spPr/>
      <dgm:t>
        <a:bodyPr/>
        <a:lstStyle/>
        <a:p>
          <a:r>
            <a:rPr lang="en-US" sz="2000" dirty="0"/>
            <a:t>Treasurer</a:t>
          </a:r>
        </a:p>
      </dgm:t>
    </dgm:pt>
    <dgm:pt modelId="{6665C300-F161-4033-8C21-62131593335A}" type="parTrans" cxnId="{12C40447-6FE8-48CB-BAB8-7692F3E2219E}">
      <dgm:prSet/>
      <dgm:spPr/>
      <dgm:t>
        <a:bodyPr/>
        <a:lstStyle/>
        <a:p>
          <a:endParaRPr lang="en-US"/>
        </a:p>
      </dgm:t>
    </dgm:pt>
    <dgm:pt modelId="{868028B1-731C-442D-87FA-C12F575CA791}" type="sibTrans" cxnId="{12C40447-6FE8-48CB-BAB8-7692F3E2219E}">
      <dgm:prSet/>
      <dgm:spPr/>
      <dgm:t>
        <a:bodyPr/>
        <a:lstStyle/>
        <a:p>
          <a:endParaRPr lang="en-US"/>
        </a:p>
      </dgm:t>
    </dgm:pt>
    <dgm:pt modelId="{47790F96-D102-46C4-8A97-5820E72F3C1D}">
      <dgm:prSet phldrT="[Text]" custT="1"/>
      <dgm:spPr/>
      <dgm:t>
        <a:bodyPr/>
        <a:lstStyle/>
        <a:p>
          <a:r>
            <a:rPr lang="en-US" sz="2000" baseline="0" dirty="0"/>
            <a:t>Secretary</a:t>
          </a:r>
        </a:p>
      </dgm:t>
    </dgm:pt>
    <dgm:pt modelId="{23B2BA33-BF86-4FEB-81FD-4FDF3008705F}" type="parTrans" cxnId="{D956A38C-C1B2-415E-9F63-35B8EA736BDB}">
      <dgm:prSet/>
      <dgm:spPr/>
      <dgm:t>
        <a:bodyPr/>
        <a:lstStyle/>
        <a:p>
          <a:endParaRPr lang="en-US"/>
        </a:p>
      </dgm:t>
    </dgm:pt>
    <dgm:pt modelId="{EC3D5FC0-31F1-43B4-972D-7879005CD308}" type="sibTrans" cxnId="{D956A38C-C1B2-415E-9F63-35B8EA736BDB}">
      <dgm:prSet/>
      <dgm:spPr/>
      <dgm:t>
        <a:bodyPr/>
        <a:lstStyle/>
        <a:p>
          <a:endParaRPr lang="en-US"/>
        </a:p>
      </dgm:t>
    </dgm:pt>
    <dgm:pt modelId="{C252CEF3-0C16-47DB-8A12-CB084DA67DFC}">
      <dgm:prSet phldrT="[Text]" custT="1"/>
      <dgm:spPr/>
      <dgm:t>
        <a:bodyPr/>
        <a:lstStyle/>
        <a:p>
          <a:r>
            <a:rPr lang="en-US" sz="2000" baseline="0" dirty="0"/>
            <a:t>Parliamentarian</a:t>
          </a:r>
        </a:p>
      </dgm:t>
    </dgm:pt>
    <dgm:pt modelId="{108B276C-CE25-4135-A35E-7B348BAA9E4A}" type="parTrans" cxnId="{4D24A0E9-BEFB-415C-BC6A-22EC8C23AA43}">
      <dgm:prSet/>
      <dgm:spPr/>
      <dgm:t>
        <a:bodyPr/>
        <a:lstStyle/>
        <a:p>
          <a:endParaRPr lang="en-US"/>
        </a:p>
      </dgm:t>
    </dgm:pt>
    <dgm:pt modelId="{8A9F8CDB-5FCB-4639-A86B-5AFAE302B591}" type="sibTrans" cxnId="{4D24A0E9-BEFB-415C-BC6A-22EC8C23AA43}">
      <dgm:prSet/>
      <dgm:spPr/>
      <dgm:t>
        <a:bodyPr/>
        <a:lstStyle/>
        <a:p>
          <a:endParaRPr lang="en-US"/>
        </a:p>
      </dgm:t>
    </dgm:pt>
    <dgm:pt modelId="{159FFB96-B71D-4F75-B7F6-9DCC4C5440A5}" type="pres">
      <dgm:prSet presAssocID="{B2A988EB-C553-4ED3-ACCC-069525271D9B}" presName="hierChild1" presStyleCnt="0">
        <dgm:presLayoutVars>
          <dgm:orgChart val="1"/>
          <dgm:chPref val="1"/>
          <dgm:dir/>
          <dgm:animOne val="branch"/>
          <dgm:animLvl val="lvl"/>
          <dgm:resizeHandles/>
        </dgm:presLayoutVars>
      </dgm:prSet>
      <dgm:spPr/>
      <dgm:t>
        <a:bodyPr/>
        <a:lstStyle/>
        <a:p>
          <a:endParaRPr lang="en-US"/>
        </a:p>
      </dgm:t>
    </dgm:pt>
    <dgm:pt modelId="{84262CB7-8649-4C27-A05F-2FB974A606FF}" type="pres">
      <dgm:prSet presAssocID="{4289A507-E53F-44FF-B0A7-21688210D40A}" presName="hierRoot1" presStyleCnt="0">
        <dgm:presLayoutVars>
          <dgm:hierBranch val="init"/>
        </dgm:presLayoutVars>
      </dgm:prSet>
      <dgm:spPr/>
    </dgm:pt>
    <dgm:pt modelId="{163BF8C3-1C03-4D3D-9640-86E54CE65B78}" type="pres">
      <dgm:prSet presAssocID="{4289A507-E53F-44FF-B0A7-21688210D40A}" presName="rootComposite1" presStyleCnt="0"/>
      <dgm:spPr/>
    </dgm:pt>
    <dgm:pt modelId="{E7AA83D2-FB18-4FAC-A729-00392DF72F91}" type="pres">
      <dgm:prSet presAssocID="{4289A507-E53F-44FF-B0A7-21688210D40A}" presName="rootText1" presStyleLbl="node0" presStyleIdx="0" presStyleCnt="1" custScaleX="89425" custScaleY="85272" custLinFactNeighborX="-1073" custLinFactNeighborY="-1194">
        <dgm:presLayoutVars>
          <dgm:chPref val="3"/>
        </dgm:presLayoutVars>
      </dgm:prSet>
      <dgm:spPr/>
      <dgm:t>
        <a:bodyPr/>
        <a:lstStyle/>
        <a:p>
          <a:endParaRPr lang="en-US"/>
        </a:p>
      </dgm:t>
    </dgm:pt>
    <dgm:pt modelId="{48D1D4C8-1677-4865-9B51-F4AF64880A1F}" type="pres">
      <dgm:prSet presAssocID="{4289A507-E53F-44FF-B0A7-21688210D40A}" presName="rootConnector1" presStyleLbl="node1" presStyleIdx="0" presStyleCnt="0"/>
      <dgm:spPr/>
      <dgm:t>
        <a:bodyPr/>
        <a:lstStyle/>
        <a:p>
          <a:endParaRPr lang="en-US"/>
        </a:p>
      </dgm:t>
    </dgm:pt>
    <dgm:pt modelId="{846EA91C-D663-4223-9943-63E514FA7B71}" type="pres">
      <dgm:prSet presAssocID="{4289A507-E53F-44FF-B0A7-21688210D40A}" presName="hierChild2" presStyleCnt="0"/>
      <dgm:spPr/>
    </dgm:pt>
    <dgm:pt modelId="{29B42827-E219-42F6-A6CB-0444E8F7D49F}" type="pres">
      <dgm:prSet presAssocID="{6665C300-F161-4033-8C21-62131593335A}" presName="Name37" presStyleLbl="parChTrans1D2" presStyleIdx="0" presStyleCnt="4"/>
      <dgm:spPr/>
      <dgm:t>
        <a:bodyPr/>
        <a:lstStyle/>
        <a:p>
          <a:endParaRPr lang="en-US"/>
        </a:p>
      </dgm:t>
    </dgm:pt>
    <dgm:pt modelId="{30EE50E5-DC19-4531-94E5-1449E7FB6F81}" type="pres">
      <dgm:prSet presAssocID="{A96E7EB3-720A-4C04-830C-64889391DE4E}" presName="hierRoot2" presStyleCnt="0">
        <dgm:presLayoutVars>
          <dgm:hierBranch val="init"/>
        </dgm:presLayoutVars>
      </dgm:prSet>
      <dgm:spPr/>
    </dgm:pt>
    <dgm:pt modelId="{E573996E-946A-4F84-80A5-07D7F5B076DC}" type="pres">
      <dgm:prSet presAssocID="{A96E7EB3-720A-4C04-830C-64889391DE4E}" presName="rootComposite" presStyleCnt="0"/>
      <dgm:spPr/>
    </dgm:pt>
    <dgm:pt modelId="{9F3EC1CA-89A7-405D-9604-0B29340AFC44}" type="pres">
      <dgm:prSet presAssocID="{A96E7EB3-720A-4C04-830C-64889391DE4E}" presName="rootText" presStyleLbl="node2" presStyleIdx="0" presStyleCnt="3" custScaleX="84960" custScaleY="56302">
        <dgm:presLayoutVars>
          <dgm:chPref val="3"/>
        </dgm:presLayoutVars>
      </dgm:prSet>
      <dgm:spPr/>
      <dgm:t>
        <a:bodyPr/>
        <a:lstStyle/>
        <a:p>
          <a:endParaRPr lang="en-US"/>
        </a:p>
      </dgm:t>
    </dgm:pt>
    <dgm:pt modelId="{7DA28F50-B984-4F92-B666-41BC4989E20D}" type="pres">
      <dgm:prSet presAssocID="{A96E7EB3-720A-4C04-830C-64889391DE4E}" presName="rootConnector" presStyleLbl="node2" presStyleIdx="0" presStyleCnt="3"/>
      <dgm:spPr/>
      <dgm:t>
        <a:bodyPr/>
        <a:lstStyle/>
        <a:p>
          <a:endParaRPr lang="en-US"/>
        </a:p>
      </dgm:t>
    </dgm:pt>
    <dgm:pt modelId="{13BBB9FC-F379-44ED-AA54-5426544F397B}" type="pres">
      <dgm:prSet presAssocID="{A96E7EB3-720A-4C04-830C-64889391DE4E}" presName="hierChild4" presStyleCnt="0"/>
      <dgm:spPr/>
    </dgm:pt>
    <dgm:pt modelId="{0A222231-D97F-40F9-804A-61A313B07CE8}" type="pres">
      <dgm:prSet presAssocID="{A96E7EB3-720A-4C04-830C-64889391DE4E}" presName="hierChild5" presStyleCnt="0"/>
      <dgm:spPr/>
    </dgm:pt>
    <dgm:pt modelId="{74BFFBF7-695F-4631-A144-084383161938}" type="pres">
      <dgm:prSet presAssocID="{23B2BA33-BF86-4FEB-81FD-4FDF3008705F}" presName="Name37" presStyleLbl="parChTrans1D2" presStyleIdx="1" presStyleCnt="4"/>
      <dgm:spPr/>
      <dgm:t>
        <a:bodyPr/>
        <a:lstStyle/>
        <a:p>
          <a:endParaRPr lang="en-US"/>
        </a:p>
      </dgm:t>
    </dgm:pt>
    <dgm:pt modelId="{77CCE71D-DA03-4371-8649-2BCE956F41A5}" type="pres">
      <dgm:prSet presAssocID="{47790F96-D102-46C4-8A97-5820E72F3C1D}" presName="hierRoot2" presStyleCnt="0">
        <dgm:presLayoutVars>
          <dgm:hierBranch val="init"/>
        </dgm:presLayoutVars>
      </dgm:prSet>
      <dgm:spPr/>
    </dgm:pt>
    <dgm:pt modelId="{B3491B25-103D-48F2-B6FE-5EA8938508C6}" type="pres">
      <dgm:prSet presAssocID="{47790F96-D102-46C4-8A97-5820E72F3C1D}" presName="rootComposite" presStyleCnt="0"/>
      <dgm:spPr/>
    </dgm:pt>
    <dgm:pt modelId="{685D4FF1-0D11-4129-AEE8-07A2AE8B1F60}" type="pres">
      <dgm:prSet presAssocID="{47790F96-D102-46C4-8A97-5820E72F3C1D}" presName="rootText" presStyleLbl="node2" presStyleIdx="1" presStyleCnt="3" custScaleY="59651">
        <dgm:presLayoutVars>
          <dgm:chPref val="3"/>
        </dgm:presLayoutVars>
      </dgm:prSet>
      <dgm:spPr/>
      <dgm:t>
        <a:bodyPr/>
        <a:lstStyle/>
        <a:p>
          <a:endParaRPr lang="en-US"/>
        </a:p>
      </dgm:t>
    </dgm:pt>
    <dgm:pt modelId="{BFADABAB-8355-4824-9AAC-D08AB0B0C317}" type="pres">
      <dgm:prSet presAssocID="{47790F96-D102-46C4-8A97-5820E72F3C1D}" presName="rootConnector" presStyleLbl="node2" presStyleIdx="1" presStyleCnt="3"/>
      <dgm:spPr/>
      <dgm:t>
        <a:bodyPr/>
        <a:lstStyle/>
        <a:p>
          <a:endParaRPr lang="en-US"/>
        </a:p>
      </dgm:t>
    </dgm:pt>
    <dgm:pt modelId="{38846FE5-3BAF-4498-B08F-9B0EBC81F0AF}" type="pres">
      <dgm:prSet presAssocID="{47790F96-D102-46C4-8A97-5820E72F3C1D}" presName="hierChild4" presStyleCnt="0"/>
      <dgm:spPr/>
    </dgm:pt>
    <dgm:pt modelId="{45F4D17A-F982-43A4-B2F7-FC5BF92E95B2}" type="pres">
      <dgm:prSet presAssocID="{47790F96-D102-46C4-8A97-5820E72F3C1D}" presName="hierChild5" presStyleCnt="0"/>
      <dgm:spPr/>
    </dgm:pt>
    <dgm:pt modelId="{CDD9913C-90E8-4F68-B389-F611C4F26247}" type="pres">
      <dgm:prSet presAssocID="{108B276C-CE25-4135-A35E-7B348BAA9E4A}" presName="Name37" presStyleLbl="parChTrans1D2" presStyleIdx="2" presStyleCnt="4"/>
      <dgm:spPr/>
      <dgm:t>
        <a:bodyPr/>
        <a:lstStyle/>
        <a:p>
          <a:endParaRPr lang="en-US"/>
        </a:p>
      </dgm:t>
    </dgm:pt>
    <dgm:pt modelId="{CF5D7E9A-6701-4E3E-9CCB-2F4ED5EA08A5}" type="pres">
      <dgm:prSet presAssocID="{C252CEF3-0C16-47DB-8A12-CB084DA67DFC}" presName="hierRoot2" presStyleCnt="0">
        <dgm:presLayoutVars>
          <dgm:hierBranch val="init"/>
        </dgm:presLayoutVars>
      </dgm:prSet>
      <dgm:spPr/>
    </dgm:pt>
    <dgm:pt modelId="{995221BC-1100-467F-948C-93992AC988CF}" type="pres">
      <dgm:prSet presAssocID="{C252CEF3-0C16-47DB-8A12-CB084DA67DFC}" presName="rootComposite" presStyleCnt="0"/>
      <dgm:spPr/>
    </dgm:pt>
    <dgm:pt modelId="{BEAC7DB4-A4EF-40DF-8EC6-9B102721DDE0}" type="pres">
      <dgm:prSet presAssocID="{C252CEF3-0C16-47DB-8A12-CB084DA67DFC}" presName="rootText" presStyleLbl="node2" presStyleIdx="2" presStyleCnt="3" custScaleX="102648" custScaleY="56302" custLinFactNeighborX="25" custLinFactNeighborY="-1856">
        <dgm:presLayoutVars>
          <dgm:chPref val="3"/>
        </dgm:presLayoutVars>
      </dgm:prSet>
      <dgm:spPr/>
      <dgm:t>
        <a:bodyPr/>
        <a:lstStyle/>
        <a:p>
          <a:endParaRPr lang="en-US"/>
        </a:p>
      </dgm:t>
    </dgm:pt>
    <dgm:pt modelId="{0A0472B6-1D16-4DC6-8FFC-C6B99F590EC2}" type="pres">
      <dgm:prSet presAssocID="{C252CEF3-0C16-47DB-8A12-CB084DA67DFC}" presName="rootConnector" presStyleLbl="node2" presStyleIdx="2" presStyleCnt="3"/>
      <dgm:spPr/>
      <dgm:t>
        <a:bodyPr/>
        <a:lstStyle/>
        <a:p>
          <a:endParaRPr lang="en-US"/>
        </a:p>
      </dgm:t>
    </dgm:pt>
    <dgm:pt modelId="{A2959CE9-EADD-4908-84F9-EFF41ABE2981}" type="pres">
      <dgm:prSet presAssocID="{C252CEF3-0C16-47DB-8A12-CB084DA67DFC}" presName="hierChild4" presStyleCnt="0"/>
      <dgm:spPr/>
    </dgm:pt>
    <dgm:pt modelId="{2ACBAD1B-EE4E-44C1-AF91-3ABDA77242A9}" type="pres">
      <dgm:prSet presAssocID="{C252CEF3-0C16-47DB-8A12-CB084DA67DFC}" presName="hierChild5" presStyleCnt="0"/>
      <dgm:spPr/>
    </dgm:pt>
    <dgm:pt modelId="{EF321E38-A3FF-4A85-A80C-9740CF39956C}" type="pres">
      <dgm:prSet presAssocID="{4289A507-E53F-44FF-B0A7-21688210D40A}" presName="hierChild3" presStyleCnt="0"/>
      <dgm:spPr/>
    </dgm:pt>
    <dgm:pt modelId="{8AC472B6-00A3-4679-91A0-49CA7A972301}" type="pres">
      <dgm:prSet presAssocID="{D00B4423-84B1-4022-A638-23466F1935F5}" presName="Name111" presStyleLbl="parChTrans1D2" presStyleIdx="3" presStyleCnt="4"/>
      <dgm:spPr/>
      <dgm:t>
        <a:bodyPr/>
        <a:lstStyle/>
        <a:p>
          <a:endParaRPr lang="en-US"/>
        </a:p>
      </dgm:t>
    </dgm:pt>
    <dgm:pt modelId="{7926BACC-8461-4B24-A70B-BEC8BD346EF3}" type="pres">
      <dgm:prSet presAssocID="{C31A46EA-A232-418F-ACFD-9E831C82BBB8}" presName="hierRoot3" presStyleCnt="0">
        <dgm:presLayoutVars>
          <dgm:hierBranch val="init"/>
        </dgm:presLayoutVars>
      </dgm:prSet>
      <dgm:spPr/>
    </dgm:pt>
    <dgm:pt modelId="{2BEE8B07-3A7C-43D6-958C-052E80D8B136}" type="pres">
      <dgm:prSet presAssocID="{C31A46EA-A232-418F-ACFD-9E831C82BBB8}" presName="rootComposite3" presStyleCnt="0"/>
      <dgm:spPr/>
    </dgm:pt>
    <dgm:pt modelId="{5DC12521-CCD7-4C72-B17D-C185F4B564F9}" type="pres">
      <dgm:prSet presAssocID="{C31A46EA-A232-418F-ACFD-9E831C82BBB8}" presName="rootText3" presStyleLbl="asst1" presStyleIdx="0" presStyleCnt="1" custScaleX="89062" custScaleY="71501" custLinFactNeighborX="-4219" custLinFactNeighborY="-2306">
        <dgm:presLayoutVars>
          <dgm:chPref val="3"/>
        </dgm:presLayoutVars>
      </dgm:prSet>
      <dgm:spPr/>
      <dgm:t>
        <a:bodyPr/>
        <a:lstStyle/>
        <a:p>
          <a:endParaRPr lang="en-US"/>
        </a:p>
      </dgm:t>
    </dgm:pt>
    <dgm:pt modelId="{F4A58128-75D8-43E5-A86F-1B2ED2A84E55}" type="pres">
      <dgm:prSet presAssocID="{C31A46EA-A232-418F-ACFD-9E831C82BBB8}" presName="rootConnector3" presStyleLbl="asst1" presStyleIdx="0" presStyleCnt="1"/>
      <dgm:spPr/>
      <dgm:t>
        <a:bodyPr/>
        <a:lstStyle/>
        <a:p>
          <a:endParaRPr lang="en-US"/>
        </a:p>
      </dgm:t>
    </dgm:pt>
    <dgm:pt modelId="{19850E58-AA1C-42A2-9C4D-1F19899A1339}" type="pres">
      <dgm:prSet presAssocID="{C31A46EA-A232-418F-ACFD-9E831C82BBB8}" presName="hierChild6" presStyleCnt="0"/>
      <dgm:spPr/>
    </dgm:pt>
    <dgm:pt modelId="{C6A59CF1-E678-4EF1-B258-93AA44ABB6F6}" type="pres">
      <dgm:prSet presAssocID="{C31A46EA-A232-418F-ACFD-9E831C82BBB8}" presName="hierChild7" presStyleCnt="0"/>
      <dgm:spPr/>
    </dgm:pt>
  </dgm:ptLst>
  <dgm:cxnLst>
    <dgm:cxn modelId="{1AB87BF9-3474-4FF1-AB0C-0ECDD9626A45}" srcId="{B2A988EB-C553-4ED3-ACCC-069525271D9B}" destId="{4289A507-E53F-44FF-B0A7-21688210D40A}" srcOrd="0" destOrd="0" parTransId="{6594BE7B-9645-4046-8091-34463B4F7C5F}" sibTransId="{B0EEC87B-2F32-4517-8B63-7C477B3614AE}"/>
    <dgm:cxn modelId="{1F43EE37-B382-4C65-A407-3022D60D54FC}" type="presOf" srcId="{C252CEF3-0C16-47DB-8A12-CB084DA67DFC}" destId="{BEAC7DB4-A4EF-40DF-8EC6-9B102721DDE0}" srcOrd="0" destOrd="0" presId="urn:microsoft.com/office/officeart/2005/8/layout/orgChart1"/>
    <dgm:cxn modelId="{97FABEDC-8A71-4B6E-924A-0DCB9A8C76E8}" type="presOf" srcId="{23B2BA33-BF86-4FEB-81FD-4FDF3008705F}" destId="{74BFFBF7-695F-4631-A144-084383161938}" srcOrd="0" destOrd="0" presId="urn:microsoft.com/office/officeart/2005/8/layout/orgChart1"/>
    <dgm:cxn modelId="{48B597A5-1335-408D-A1ED-2809CED2BFA7}" type="presOf" srcId="{108B276C-CE25-4135-A35E-7B348BAA9E4A}" destId="{CDD9913C-90E8-4F68-B389-F611C4F26247}" srcOrd="0" destOrd="0" presId="urn:microsoft.com/office/officeart/2005/8/layout/orgChart1"/>
    <dgm:cxn modelId="{12C40447-6FE8-48CB-BAB8-7692F3E2219E}" srcId="{4289A507-E53F-44FF-B0A7-21688210D40A}" destId="{A96E7EB3-720A-4C04-830C-64889391DE4E}" srcOrd="1" destOrd="0" parTransId="{6665C300-F161-4033-8C21-62131593335A}" sibTransId="{868028B1-731C-442D-87FA-C12F575CA791}"/>
    <dgm:cxn modelId="{90C41C27-05D8-4F55-9B86-8C66CE499094}" type="presOf" srcId="{4289A507-E53F-44FF-B0A7-21688210D40A}" destId="{48D1D4C8-1677-4865-9B51-F4AF64880A1F}" srcOrd="1" destOrd="0" presId="urn:microsoft.com/office/officeart/2005/8/layout/orgChart1"/>
    <dgm:cxn modelId="{D46389DC-3495-4FA5-B98E-EADB1F6587C0}" type="presOf" srcId="{47790F96-D102-46C4-8A97-5820E72F3C1D}" destId="{BFADABAB-8355-4824-9AAC-D08AB0B0C317}" srcOrd="1" destOrd="0" presId="urn:microsoft.com/office/officeart/2005/8/layout/orgChart1"/>
    <dgm:cxn modelId="{9E5ED67F-E4AC-4789-82C5-50D3C8025E28}" type="presOf" srcId="{47790F96-D102-46C4-8A97-5820E72F3C1D}" destId="{685D4FF1-0D11-4129-AEE8-07A2AE8B1F60}" srcOrd="0" destOrd="0" presId="urn:microsoft.com/office/officeart/2005/8/layout/orgChart1"/>
    <dgm:cxn modelId="{13158908-836F-4C39-B161-4A47BA7254A9}" type="presOf" srcId="{D00B4423-84B1-4022-A638-23466F1935F5}" destId="{8AC472B6-00A3-4679-91A0-49CA7A972301}" srcOrd="0" destOrd="0" presId="urn:microsoft.com/office/officeart/2005/8/layout/orgChart1"/>
    <dgm:cxn modelId="{64BD49BF-A417-4B7D-93C3-4983155A81F6}" type="presOf" srcId="{C31A46EA-A232-418F-ACFD-9E831C82BBB8}" destId="{F4A58128-75D8-43E5-A86F-1B2ED2A84E55}" srcOrd="1" destOrd="0" presId="urn:microsoft.com/office/officeart/2005/8/layout/orgChart1"/>
    <dgm:cxn modelId="{D956A38C-C1B2-415E-9F63-35B8EA736BDB}" srcId="{4289A507-E53F-44FF-B0A7-21688210D40A}" destId="{47790F96-D102-46C4-8A97-5820E72F3C1D}" srcOrd="2" destOrd="0" parTransId="{23B2BA33-BF86-4FEB-81FD-4FDF3008705F}" sibTransId="{EC3D5FC0-31F1-43B4-972D-7879005CD308}"/>
    <dgm:cxn modelId="{4D24A0E9-BEFB-415C-BC6A-22EC8C23AA43}" srcId="{4289A507-E53F-44FF-B0A7-21688210D40A}" destId="{C252CEF3-0C16-47DB-8A12-CB084DA67DFC}" srcOrd="3" destOrd="0" parTransId="{108B276C-CE25-4135-A35E-7B348BAA9E4A}" sibTransId="{8A9F8CDB-5FCB-4639-A86B-5AFAE302B591}"/>
    <dgm:cxn modelId="{47AE5D44-B15E-425A-8C7F-E41FF781F8F9}" type="presOf" srcId="{A96E7EB3-720A-4C04-830C-64889391DE4E}" destId="{9F3EC1CA-89A7-405D-9604-0B29340AFC44}" srcOrd="0" destOrd="0" presId="urn:microsoft.com/office/officeart/2005/8/layout/orgChart1"/>
    <dgm:cxn modelId="{87B556BD-15DC-438F-A448-F38CB027A32C}" type="presOf" srcId="{6665C300-F161-4033-8C21-62131593335A}" destId="{29B42827-E219-42F6-A6CB-0444E8F7D49F}" srcOrd="0" destOrd="0" presId="urn:microsoft.com/office/officeart/2005/8/layout/orgChart1"/>
    <dgm:cxn modelId="{4F4230A2-5670-4E5A-AFDB-B1539D95E2ED}" type="presOf" srcId="{B2A988EB-C553-4ED3-ACCC-069525271D9B}" destId="{159FFB96-B71D-4F75-B7F6-9DCC4C5440A5}" srcOrd="0" destOrd="0" presId="urn:microsoft.com/office/officeart/2005/8/layout/orgChart1"/>
    <dgm:cxn modelId="{534C7D45-276F-4682-B28B-DBB19FDE478E}" srcId="{4289A507-E53F-44FF-B0A7-21688210D40A}" destId="{C31A46EA-A232-418F-ACFD-9E831C82BBB8}" srcOrd="0" destOrd="0" parTransId="{D00B4423-84B1-4022-A638-23466F1935F5}" sibTransId="{A6B8F827-9FA4-4B6B-9E59-F2EF37E98345}"/>
    <dgm:cxn modelId="{FB81A3B0-E211-47A1-9A8D-157E7268F221}" type="presOf" srcId="{C252CEF3-0C16-47DB-8A12-CB084DA67DFC}" destId="{0A0472B6-1D16-4DC6-8FFC-C6B99F590EC2}" srcOrd="1" destOrd="0" presId="urn:microsoft.com/office/officeart/2005/8/layout/orgChart1"/>
    <dgm:cxn modelId="{D09F9732-4E45-4C14-84AF-A51191C2FC3B}" type="presOf" srcId="{C31A46EA-A232-418F-ACFD-9E831C82BBB8}" destId="{5DC12521-CCD7-4C72-B17D-C185F4B564F9}" srcOrd="0" destOrd="0" presId="urn:microsoft.com/office/officeart/2005/8/layout/orgChart1"/>
    <dgm:cxn modelId="{DAE296F0-7C54-4D14-BB19-FA7AE4C52BAB}" type="presOf" srcId="{A96E7EB3-720A-4C04-830C-64889391DE4E}" destId="{7DA28F50-B984-4F92-B666-41BC4989E20D}" srcOrd="1" destOrd="0" presId="urn:microsoft.com/office/officeart/2005/8/layout/orgChart1"/>
    <dgm:cxn modelId="{54910C87-2156-4369-89BF-7A4009634669}" type="presOf" srcId="{4289A507-E53F-44FF-B0A7-21688210D40A}" destId="{E7AA83D2-FB18-4FAC-A729-00392DF72F91}" srcOrd="0" destOrd="0" presId="urn:microsoft.com/office/officeart/2005/8/layout/orgChart1"/>
    <dgm:cxn modelId="{E0941456-F355-47C5-845B-241CFA8D3335}" type="presParOf" srcId="{159FFB96-B71D-4F75-B7F6-9DCC4C5440A5}" destId="{84262CB7-8649-4C27-A05F-2FB974A606FF}" srcOrd="0" destOrd="0" presId="urn:microsoft.com/office/officeart/2005/8/layout/orgChart1"/>
    <dgm:cxn modelId="{6EE25151-C459-4793-8E19-17B5064C0820}" type="presParOf" srcId="{84262CB7-8649-4C27-A05F-2FB974A606FF}" destId="{163BF8C3-1C03-4D3D-9640-86E54CE65B78}" srcOrd="0" destOrd="0" presId="urn:microsoft.com/office/officeart/2005/8/layout/orgChart1"/>
    <dgm:cxn modelId="{AA3F8507-7E23-41AF-91DF-7C3F9FC13AC6}" type="presParOf" srcId="{163BF8C3-1C03-4D3D-9640-86E54CE65B78}" destId="{E7AA83D2-FB18-4FAC-A729-00392DF72F91}" srcOrd="0" destOrd="0" presId="urn:microsoft.com/office/officeart/2005/8/layout/orgChart1"/>
    <dgm:cxn modelId="{798DDC21-84EE-4633-AFE0-13A76DB3491E}" type="presParOf" srcId="{163BF8C3-1C03-4D3D-9640-86E54CE65B78}" destId="{48D1D4C8-1677-4865-9B51-F4AF64880A1F}" srcOrd="1" destOrd="0" presId="urn:microsoft.com/office/officeart/2005/8/layout/orgChart1"/>
    <dgm:cxn modelId="{15F270A7-608F-4203-A36C-26CEA0AFB8B9}" type="presParOf" srcId="{84262CB7-8649-4C27-A05F-2FB974A606FF}" destId="{846EA91C-D663-4223-9943-63E514FA7B71}" srcOrd="1" destOrd="0" presId="urn:microsoft.com/office/officeart/2005/8/layout/orgChart1"/>
    <dgm:cxn modelId="{619E338A-E7A0-467B-A08C-E454960C9366}" type="presParOf" srcId="{846EA91C-D663-4223-9943-63E514FA7B71}" destId="{29B42827-E219-42F6-A6CB-0444E8F7D49F}" srcOrd="0" destOrd="0" presId="urn:microsoft.com/office/officeart/2005/8/layout/orgChart1"/>
    <dgm:cxn modelId="{F03593A5-E735-46DD-B982-41FDBD57F3D3}" type="presParOf" srcId="{846EA91C-D663-4223-9943-63E514FA7B71}" destId="{30EE50E5-DC19-4531-94E5-1449E7FB6F81}" srcOrd="1" destOrd="0" presId="urn:microsoft.com/office/officeart/2005/8/layout/orgChart1"/>
    <dgm:cxn modelId="{F2812077-6795-4475-A18E-5127B4BB5A91}" type="presParOf" srcId="{30EE50E5-DC19-4531-94E5-1449E7FB6F81}" destId="{E573996E-946A-4F84-80A5-07D7F5B076DC}" srcOrd="0" destOrd="0" presId="urn:microsoft.com/office/officeart/2005/8/layout/orgChart1"/>
    <dgm:cxn modelId="{CA295260-7A57-4580-A900-992523611A38}" type="presParOf" srcId="{E573996E-946A-4F84-80A5-07D7F5B076DC}" destId="{9F3EC1CA-89A7-405D-9604-0B29340AFC44}" srcOrd="0" destOrd="0" presId="urn:microsoft.com/office/officeart/2005/8/layout/orgChart1"/>
    <dgm:cxn modelId="{1062C464-2EF9-4F82-84FC-F7CE58B61C1F}" type="presParOf" srcId="{E573996E-946A-4F84-80A5-07D7F5B076DC}" destId="{7DA28F50-B984-4F92-B666-41BC4989E20D}" srcOrd="1" destOrd="0" presId="urn:microsoft.com/office/officeart/2005/8/layout/orgChart1"/>
    <dgm:cxn modelId="{15BB01B7-35E6-4C13-91BD-044D3327B7FE}" type="presParOf" srcId="{30EE50E5-DC19-4531-94E5-1449E7FB6F81}" destId="{13BBB9FC-F379-44ED-AA54-5426544F397B}" srcOrd="1" destOrd="0" presId="urn:microsoft.com/office/officeart/2005/8/layout/orgChart1"/>
    <dgm:cxn modelId="{66E312A0-BDF9-4C0A-895C-113913247AE1}" type="presParOf" srcId="{30EE50E5-DC19-4531-94E5-1449E7FB6F81}" destId="{0A222231-D97F-40F9-804A-61A313B07CE8}" srcOrd="2" destOrd="0" presId="urn:microsoft.com/office/officeart/2005/8/layout/orgChart1"/>
    <dgm:cxn modelId="{FFCEFCF8-1DB6-478D-9413-1D0C8497067A}" type="presParOf" srcId="{846EA91C-D663-4223-9943-63E514FA7B71}" destId="{74BFFBF7-695F-4631-A144-084383161938}" srcOrd="2" destOrd="0" presId="urn:microsoft.com/office/officeart/2005/8/layout/orgChart1"/>
    <dgm:cxn modelId="{997A64E6-0E95-48B2-947A-E3BDCC740183}" type="presParOf" srcId="{846EA91C-D663-4223-9943-63E514FA7B71}" destId="{77CCE71D-DA03-4371-8649-2BCE956F41A5}" srcOrd="3" destOrd="0" presId="urn:microsoft.com/office/officeart/2005/8/layout/orgChart1"/>
    <dgm:cxn modelId="{EC8D7059-FCA6-4DE4-B408-84C686DF4480}" type="presParOf" srcId="{77CCE71D-DA03-4371-8649-2BCE956F41A5}" destId="{B3491B25-103D-48F2-B6FE-5EA8938508C6}" srcOrd="0" destOrd="0" presId="urn:microsoft.com/office/officeart/2005/8/layout/orgChart1"/>
    <dgm:cxn modelId="{BF5061F8-0529-49C2-BD07-928428964F30}" type="presParOf" srcId="{B3491B25-103D-48F2-B6FE-5EA8938508C6}" destId="{685D4FF1-0D11-4129-AEE8-07A2AE8B1F60}" srcOrd="0" destOrd="0" presId="urn:microsoft.com/office/officeart/2005/8/layout/orgChart1"/>
    <dgm:cxn modelId="{ADE25EC5-A66F-43B2-AE48-691477F64DB5}" type="presParOf" srcId="{B3491B25-103D-48F2-B6FE-5EA8938508C6}" destId="{BFADABAB-8355-4824-9AAC-D08AB0B0C317}" srcOrd="1" destOrd="0" presId="urn:microsoft.com/office/officeart/2005/8/layout/orgChart1"/>
    <dgm:cxn modelId="{CB575F63-80D4-442D-8F69-8EE0B5A31501}" type="presParOf" srcId="{77CCE71D-DA03-4371-8649-2BCE956F41A5}" destId="{38846FE5-3BAF-4498-B08F-9B0EBC81F0AF}" srcOrd="1" destOrd="0" presId="urn:microsoft.com/office/officeart/2005/8/layout/orgChart1"/>
    <dgm:cxn modelId="{7E0C81D7-6AE1-43D5-8844-946EFC2B756B}" type="presParOf" srcId="{77CCE71D-DA03-4371-8649-2BCE956F41A5}" destId="{45F4D17A-F982-43A4-B2F7-FC5BF92E95B2}" srcOrd="2" destOrd="0" presId="urn:microsoft.com/office/officeart/2005/8/layout/orgChart1"/>
    <dgm:cxn modelId="{1D02B319-A889-4339-8397-5645B24BE157}" type="presParOf" srcId="{846EA91C-D663-4223-9943-63E514FA7B71}" destId="{CDD9913C-90E8-4F68-B389-F611C4F26247}" srcOrd="4" destOrd="0" presId="urn:microsoft.com/office/officeart/2005/8/layout/orgChart1"/>
    <dgm:cxn modelId="{D33DE22F-BB5E-46A3-BE0F-36D345A3CDD2}" type="presParOf" srcId="{846EA91C-D663-4223-9943-63E514FA7B71}" destId="{CF5D7E9A-6701-4E3E-9CCB-2F4ED5EA08A5}" srcOrd="5" destOrd="0" presId="urn:microsoft.com/office/officeart/2005/8/layout/orgChart1"/>
    <dgm:cxn modelId="{EC620C07-95E2-4BBE-BE76-F00B7A9CEDD4}" type="presParOf" srcId="{CF5D7E9A-6701-4E3E-9CCB-2F4ED5EA08A5}" destId="{995221BC-1100-467F-948C-93992AC988CF}" srcOrd="0" destOrd="0" presId="urn:microsoft.com/office/officeart/2005/8/layout/orgChart1"/>
    <dgm:cxn modelId="{C74ED505-D215-40C7-BD24-604CD6460B0F}" type="presParOf" srcId="{995221BC-1100-467F-948C-93992AC988CF}" destId="{BEAC7DB4-A4EF-40DF-8EC6-9B102721DDE0}" srcOrd="0" destOrd="0" presId="urn:microsoft.com/office/officeart/2005/8/layout/orgChart1"/>
    <dgm:cxn modelId="{4816E48E-4220-46FD-923E-0E68A7FF9E58}" type="presParOf" srcId="{995221BC-1100-467F-948C-93992AC988CF}" destId="{0A0472B6-1D16-4DC6-8FFC-C6B99F590EC2}" srcOrd="1" destOrd="0" presId="urn:microsoft.com/office/officeart/2005/8/layout/orgChart1"/>
    <dgm:cxn modelId="{B7116474-90F9-4201-8D3A-F50A02C30383}" type="presParOf" srcId="{CF5D7E9A-6701-4E3E-9CCB-2F4ED5EA08A5}" destId="{A2959CE9-EADD-4908-84F9-EFF41ABE2981}" srcOrd="1" destOrd="0" presId="urn:microsoft.com/office/officeart/2005/8/layout/orgChart1"/>
    <dgm:cxn modelId="{DE2536E8-C949-4341-A0FF-C313FFFD5A9C}" type="presParOf" srcId="{CF5D7E9A-6701-4E3E-9CCB-2F4ED5EA08A5}" destId="{2ACBAD1B-EE4E-44C1-AF91-3ABDA77242A9}" srcOrd="2" destOrd="0" presId="urn:microsoft.com/office/officeart/2005/8/layout/orgChart1"/>
    <dgm:cxn modelId="{BDBC6EE3-D766-4609-9DEF-09A6A1900E4F}" type="presParOf" srcId="{84262CB7-8649-4C27-A05F-2FB974A606FF}" destId="{EF321E38-A3FF-4A85-A80C-9740CF39956C}" srcOrd="2" destOrd="0" presId="urn:microsoft.com/office/officeart/2005/8/layout/orgChart1"/>
    <dgm:cxn modelId="{6D4E869D-4489-4732-9A2E-C100960C4C7E}" type="presParOf" srcId="{EF321E38-A3FF-4A85-A80C-9740CF39956C}" destId="{8AC472B6-00A3-4679-91A0-49CA7A972301}" srcOrd="0" destOrd="0" presId="urn:microsoft.com/office/officeart/2005/8/layout/orgChart1"/>
    <dgm:cxn modelId="{EC674B2A-6280-4672-9550-B2EAB0241572}" type="presParOf" srcId="{EF321E38-A3FF-4A85-A80C-9740CF39956C}" destId="{7926BACC-8461-4B24-A70B-BEC8BD346EF3}" srcOrd="1" destOrd="0" presId="urn:microsoft.com/office/officeart/2005/8/layout/orgChart1"/>
    <dgm:cxn modelId="{2A4DEC68-020A-4432-B88C-9E2DBE8EEBDA}" type="presParOf" srcId="{7926BACC-8461-4B24-A70B-BEC8BD346EF3}" destId="{2BEE8B07-3A7C-43D6-958C-052E80D8B136}" srcOrd="0" destOrd="0" presId="urn:microsoft.com/office/officeart/2005/8/layout/orgChart1"/>
    <dgm:cxn modelId="{53016940-F573-4D40-BBD3-26C7BA0BF932}" type="presParOf" srcId="{2BEE8B07-3A7C-43D6-958C-052E80D8B136}" destId="{5DC12521-CCD7-4C72-B17D-C185F4B564F9}" srcOrd="0" destOrd="0" presId="urn:microsoft.com/office/officeart/2005/8/layout/orgChart1"/>
    <dgm:cxn modelId="{3A6E1F4E-9D52-4AA7-8E4A-65FA47117C70}" type="presParOf" srcId="{2BEE8B07-3A7C-43D6-958C-052E80D8B136}" destId="{F4A58128-75D8-43E5-A86F-1B2ED2A84E55}" srcOrd="1" destOrd="0" presId="urn:microsoft.com/office/officeart/2005/8/layout/orgChart1"/>
    <dgm:cxn modelId="{EC48B230-7D2C-402F-B5F5-B1AC1EA5324B}" type="presParOf" srcId="{7926BACC-8461-4B24-A70B-BEC8BD346EF3}" destId="{19850E58-AA1C-42A2-9C4D-1F19899A1339}" srcOrd="1" destOrd="0" presId="urn:microsoft.com/office/officeart/2005/8/layout/orgChart1"/>
    <dgm:cxn modelId="{E3CF87AA-29A3-4E07-B5F1-6279E20AA1CE}" type="presParOf" srcId="{7926BACC-8461-4B24-A70B-BEC8BD346EF3}" destId="{C6A59CF1-E678-4EF1-B258-93AA44ABB6F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566F7-5A60-461E-AC63-2BF8849FFFFF}" type="doc">
      <dgm:prSet loTypeId="urn:microsoft.com/office/officeart/2005/8/layout/pList1#1" loCatId="list" qsTypeId="urn:microsoft.com/office/officeart/2005/8/quickstyle/simple4" qsCatId="simple" csTypeId="urn:microsoft.com/office/officeart/2005/8/colors/accent1_2" csCatId="accent1" phldr="1"/>
      <dgm:spPr/>
      <dgm:t>
        <a:bodyPr/>
        <a:lstStyle/>
        <a:p>
          <a:endParaRPr lang="en-US"/>
        </a:p>
      </dgm:t>
    </dgm:pt>
    <dgm:pt modelId="{D56EC576-58D5-46FB-9BD6-A84E3F1C1998}">
      <dgm:prSet phldrT="[Text]"/>
      <dgm:spPr/>
      <dgm:t>
        <a:bodyPr/>
        <a:lstStyle/>
        <a:p>
          <a:r>
            <a:rPr lang="en-US" dirty="0"/>
            <a:t>Chapter 30 </a:t>
          </a:r>
        </a:p>
        <a:p>
          <a:r>
            <a:rPr lang="en-US" dirty="0"/>
            <a:t>Montgomery GI Bill</a:t>
          </a:r>
        </a:p>
      </dgm:t>
    </dgm:pt>
    <dgm:pt modelId="{16921A99-DA59-4F71-9583-5B0164AD82DC}" type="parTrans" cxnId="{5D6619D5-93FC-4E2A-9AD6-11661EAF3AA4}">
      <dgm:prSet/>
      <dgm:spPr/>
      <dgm:t>
        <a:bodyPr/>
        <a:lstStyle/>
        <a:p>
          <a:endParaRPr lang="en-US"/>
        </a:p>
      </dgm:t>
    </dgm:pt>
    <dgm:pt modelId="{DCBEAA63-86BD-472D-9C85-69DFE86F3B09}" type="sibTrans" cxnId="{5D6619D5-93FC-4E2A-9AD6-11661EAF3AA4}">
      <dgm:prSet/>
      <dgm:spPr/>
      <dgm:t>
        <a:bodyPr/>
        <a:lstStyle/>
        <a:p>
          <a:endParaRPr lang="en-US"/>
        </a:p>
      </dgm:t>
    </dgm:pt>
    <dgm:pt modelId="{1FC18F22-3181-4F91-9444-996672B7A799}">
      <dgm:prSet phldrT="[Text]"/>
      <dgm:spPr/>
      <dgm:t>
        <a:bodyPr/>
        <a:lstStyle/>
        <a:p>
          <a:r>
            <a:rPr lang="en-US" dirty="0"/>
            <a:t>Chapter 33</a:t>
          </a:r>
        </a:p>
        <a:p>
          <a:r>
            <a:rPr lang="en-US" dirty="0"/>
            <a:t>Post 9/11</a:t>
          </a:r>
        </a:p>
      </dgm:t>
    </dgm:pt>
    <dgm:pt modelId="{8FD9DE4F-14CF-408C-AAEC-13D1792C5821}" type="parTrans" cxnId="{DB5DC958-A4EA-4181-AFF3-6BFFACD2F4B0}">
      <dgm:prSet/>
      <dgm:spPr/>
      <dgm:t>
        <a:bodyPr/>
        <a:lstStyle/>
        <a:p>
          <a:endParaRPr lang="en-US"/>
        </a:p>
      </dgm:t>
    </dgm:pt>
    <dgm:pt modelId="{FAD4EC9A-DB71-46A5-8A15-0E52879415F4}" type="sibTrans" cxnId="{DB5DC958-A4EA-4181-AFF3-6BFFACD2F4B0}">
      <dgm:prSet/>
      <dgm:spPr/>
      <dgm:t>
        <a:bodyPr/>
        <a:lstStyle/>
        <a:p>
          <a:endParaRPr lang="en-US"/>
        </a:p>
      </dgm:t>
    </dgm:pt>
    <dgm:pt modelId="{70D21315-69BE-4466-A0B2-3478D4244F74}">
      <dgm:prSet phldrT="[Text]"/>
      <dgm:spPr/>
      <dgm:t>
        <a:bodyPr/>
        <a:lstStyle/>
        <a:p>
          <a:r>
            <a:rPr lang="en-US" dirty="0"/>
            <a:t>Chapter 35</a:t>
          </a:r>
        </a:p>
        <a:p>
          <a:r>
            <a:rPr lang="en-US" dirty="0"/>
            <a:t>Dependents</a:t>
          </a:r>
        </a:p>
      </dgm:t>
    </dgm:pt>
    <dgm:pt modelId="{0B5FB185-3F89-4C3E-A498-35367778B7ED}" type="parTrans" cxnId="{51AEEC4B-4175-4F24-813E-E63A3197D855}">
      <dgm:prSet/>
      <dgm:spPr/>
      <dgm:t>
        <a:bodyPr/>
        <a:lstStyle/>
        <a:p>
          <a:endParaRPr lang="en-US"/>
        </a:p>
      </dgm:t>
    </dgm:pt>
    <dgm:pt modelId="{0A8065A7-91E2-4DF4-938C-E9BD6DCA42E8}" type="sibTrans" cxnId="{51AEEC4B-4175-4F24-813E-E63A3197D855}">
      <dgm:prSet/>
      <dgm:spPr/>
      <dgm:t>
        <a:bodyPr/>
        <a:lstStyle/>
        <a:p>
          <a:endParaRPr lang="en-US"/>
        </a:p>
      </dgm:t>
    </dgm:pt>
    <dgm:pt modelId="{8BE4E780-A340-4B51-B371-B4F816FC7765}">
      <dgm:prSet phldrT="[Text]"/>
      <dgm:spPr/>
      <dgm:t>
        <a:bodyPr/>
        <a:lstStyle/>
        <a:p>
          <a:r>
            <a:rPr lang="en-US" dirty="0"/>
            <a:t>Chapter 1606</a:t>
          </a:r>
        </a:p>
        <a:p>
          <a:r>
            <a:rPr lang="en-US" dirty="0"/>
            <a:t>Reserves</a:t>
          </a:r>
        </a:p>
      </dgm:t>
    </dgm:pt>
    <dgm:pt modelId="{916D2848-CD60-487F-A884-040BA9B08D3D}" type="parTrans" cxnId="{C1D5DD6A-9905-4F21-8865-2853C6E08E5B}">
      <dgm:prSet/>
      <dgm:spPr/>
      <dgm:t>
        <a:bodyPr/>
        <a:lstStyle/>
        <a:p>
          <a:endParaRPr lang="en-US"/>
        </a:p>
      </dgm:t>
    </dgm:pt>
    <dgm:pt modelId="{BAE277EF-4AAD-4ABD-B2D4-9C14618C4DEC}" type="sibTrans" cxnId="{C1D5DD6A-9905-4F21-8865-2853C6E08E5B}">
      <dgm:prSet/>
      <dgm:spPr/>
      <dgm:t>
        <a:bodyPr/>
        <a:lstStyle/>
        <a:p>
          <a:endParaRPr lang="en-US"/>
        </a:p>
      </dgm:t>
    </dgm:pt>
    <dgm:pt modelId="{E90D94C8-BDAF-4868-A133-99CCE345BA62}">
      <dgm:prSet phldrT="[Text]"/>
      <dgm:spPr/>
      <dgm:t>
        <a:bodyPr/>
        <a:lstStyle/>
        <a:p>
          <a:r>
            <a:rPr lang="en-US" dirty="0"/>
            <a:t>Chapter 31</a:t>
          </a:r>
        </a:p>
        <a:p>
          <a:r>
            <a:rPr lang="en-US" dirty="0"/>
            <a:t>Vocational Rehabilitation</a:t>
          </a:r>
        </a:p>
      </dgm:t>
    </dgm:pt>
    <dgm:pt modelId="{1DB7A7D1-4363-4FDF-B556-81BC0CD43202}" type="parTrans" cxnId="{4D5DEC0F-0238-4CC6-AEC9-5E71ECC7A630}">
      <dgm:prSet/>
      <dgm:spPr/>
      <dgm:t>
        <a:bodyPr/>
        <a:lstStyle/>
        <a:p>
          <a:endParaRPr lang="en-US"/>
        </a:p>
      </dgm:t>
    </dgm:pt>
    <dgm:pt modelId="{76909D32-F04E-4808-BB18-42DE9D1FFA0D}" type="sibTrans" cxnId="{4D5DEC0F-0238-4CC6-AEC9-5E71ECC7A630}">
      <dgm:prSet/>
      <dgm:spPr/>
      <dgm:t>
        <a:bodyPr/>
        <a:lstStyle/>
        <a:p>
          <a:endParaRPr lang="en-US"/>
        </a:p>
      </dgm:t>
    </dgm:pt>
    <dgm:pt modelId="{94D540C6-BC0D-498E-95AC-3CECEF01249D}">
      <dgm:prSet phldrT="[Text]"/>
      <dgm:spPr/>
      <dgm:t>
        <a:bodyPr/>
        <a:lstStyle/>
        <a:p>
          <a:r>
            <a:rPr lang="en-US" dirty="0"/>
            <a:t>Other benefits</a:t>
          </a:r>
        </a:p>
      </dgm:t>
    </dgm:pt>
    <dgm:pt modelId="{F1A89DFB-ABB2-45A1-8004-FF280612B1D8}" type="parTrans" cxnId="{8D8160D4-ED65-43B1-9AE9-D5B6033D2191}">
      <dgm:prSet/>
      <dgm:spPr/>
      <dgm:t>
        <a:bodyPr/>
        <a:lstStyle/>
        <a:p>
          <a:endParaRPr lang="en-US"/>
        </a:p>
      </dgm:t>
    </dgm:pt>
    <dgm:pt modelId="{39F27B0D-6EEA-4C7A-83FA-513660F12FC5}" type="sibTrans" cxnId="{8D8160D4-ED65-43B1-9AE9-D5B6033D2191}">
      <dgm:prSet/>
      <dgm:spPr/>
      <dgm:t>
        <a:bodyPr/>
        <a:lstStyle/>
        <a:p>
          <a:endParaRPr lang="en-US"/>
        </a:p>
      </dgm:t>
    </dgm:pt>
    <dgm:pt modelId="{32EDB15D-98AF-474F-972D-3505E3106D7C}" type="pres">
      <dgm:prSet presAssocID="{024566F7-5A60-461E-AC63-2BF8849FFFFF}" presName="Name0" presStyleCnt="0">
        <dgm:presLayoutVars>
          <dgm:dir/>
          <dgm:resizeHandles val="exact"/>
        </dgm:presLayoutVars>
      </dgm:prSet>
      <dgm:spPr/>
      <dgm:t>
        <a:bodyPr/>
        <a:lstStyle/>
        <a:p>
          <a:endParaRPr lang="en-US"/>
        </a:p>
      </dgm:t>
    </dgm:pt>
    <dgm:pt modelId="{F3AC3F15-4E4B-4C14-97DF-AB1A791141A1}" type="pres">
      <dgm:prSet presAssocID="{D56EC576-58D5-46FB-9BD6-A84E3F1C1998}" presName="compNode" presStyleCnt="0"/>
      <dgm:spPr/>
    </dgm:pt>
    <dgm:pt modelId="{65ADFE38-9B61-443E-A093-65C36C2907A7}" type="pres">
      <dgm:prSet presAssocID="{D56EC576-58D5-46FB-9BD6-A84E3F1C1998}"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32C3E70D-5F82-4925-85A9-0F355EB37A72}" type="pres">
      <dgm:prSet presAssocID="{D56EC576-58D5-46FB-9BD6-A84E3F1C1998}" presName="textRect" presStyleLbl="revTx" presStyleIdx="0" presStyleCnt="6">
        <dgm:presLayoutVars>
          <dgm:bulletEnabled val="1"/>
        </dgm:presLayoutVars>
      </dgm:prSet>
      <dgm:spPr/>
      <dgm:t>
        <a:bodyPr/>
        <a:lstStyle/>
        <a:p>
          <a:endParaRPr lang="en-US"/>
        </a:p>
      </dgm:t>
    </dgm:pt>
    <dgm:pt modelId="{12EE6682-1994-4CDE-A970-ECAC28EFEFE3}" type="pres">
      <dgm:prSet presAssocID="{DCBEAA63-86BD-472D-9C85-69DFE86F3B09}" presName="sibTrans" presStyleLbl="sibTrans2D1" presStyleIdx="0" presStyleCnt="0"/>
      <dgm:spPr/>
      <dgm:t>
        <a:bodyPr/>
        <a:lstStyle/>
        <a:p>
          <a:endParaRPr lang="en-US"/>
        </a:p>
      </dgm:t>
    </dgm:pt>
    <dgm:pt modelId="{607788E9-20FB-41D1-A659-E94EAB21951A}" type="pres">
      <dgm:prSet presAssocID="{1FC18F22-3181-4F91-9444-996672B7A799}" presName="compNode" presStyleCnt="0"/>
      <dgm:spPr/>
    </dgm:pt>
    <dgm:pt modelId="{2D6ECCCF-4D7D-4DA1-97C0-C11B2648A02E}" type="pres">
      <dgm:prSet presAssocID="{1FC18F22-3181-4F91-9444-996672B7A799}"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CB39E4EB-22D0-462D-9340-1BBB8D4BBC2E}" type="pres">
      <dgm:prSet presAssocID="{1FC18F22-3181-4F91-9444-996672B7A799}" presName="textRect" presStyleLbl="revTx" presStyleIdx="1" presStyleCnt="6">
        <dgm:presLayoutVars>
          <dgm:bulletEnabled val="1"/>
        </dgm:presLayoutVars>
      </dgm:prSet>
      <dgm:spPr/>
      <dgm:t>
        <a:bodyPr/>
        <a:lstStyle/>
        <a:p>
          <a:endParaRPr lang="en-US"/>
        </a:p>
      </dgm:t>
    </dgm:pt>
    <dgm:pt modelId="{A3A50B99-7F14-489F-8465-20A2B1AE9655}" type="pres">
      <dgm:prSet presAssocID="{FAD4EC9A-DB71-46A5-8A15-0E52879415F4}" presName="sibTrans" presStyleLbl="sibTrans2D1" presStyleIdx="0" presStyleCnt="0"/>
      <dgm:spPr/>
      <dgm:t>
        <a:bodyPr/>
        <a:lstStyle/>
        <a:p>
          <a:endParaRPr lang="en-US"/>
        </a:p>
      </dgm:t>
    </dgm:pt>
    <dgm:pt modelId="{644DCBCA-F00D-4CE3-9E59-7E356BDB932D}" type="pres">
      <dgm:prSet presAssocID="{70D21315-69BE-4466-A0B2-3478D4244F74}" presName="compNode" presStyleCnt="0"/>
      <dgm:spPr/>
    </dgm:pt>
    <dgm:pt modelId="{FA1BB2C2-C26C-4FA5-A9A5-8812A8212B83}" type="pres">
      <dgm:prSet presAssocID="{70D21315-69BE-4466-A0B2-3478D4244F74}"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6E06660C-0D96-4747-953B-5432C93A7693}" type="pres">
      <dgm:prSet presAssocID="{70D21315-69BE-4466-A0B2-3478D4244F74}" presName="textRect" presStyleLbl="revTx" presStyleIdx="2" presStyleCnt="6">
        <dgm:presLayoutVars>
          <dgm:bulletEnabled val="1"/>
        </dgm:presLayoutVars>
      </dgm:prSet>
      <dgm:spPr/>
      <dgm:t>
        <a:bodyPr/>
        <a:lstStyle/>
        <a:p>
          <a:endParaRPr lang="en-US"/>
        </a:p>
      </dgm:t>
    </dgm:pt>
    <dgm:pt modelId="{D4BE8D65-2471-4D5C-8011-3018BE726603}" type="pres">
      <dgm:prSet presAssocID="{0A8065A7-91E2-4DF4-938C-E9BD6DCA42E8}" presName="sibTrans" presStyleLbl="sibTrans2D1" presStyleIdx="0" presStyleCnt="0"/>
      <dgm:spPr/>
      <dgm:t>
        <a:bodyPr/>
        <a:lstStyle/>
        <a:p>
          <a:endParaRPr lang="en-US"/>
        </a:p>
      </dgm:t>
    </dgm:pt>
    <dgm:pt modelId="{A1B965F1-9390-4146-8459-2AFE422D83F7}" type="pres">
      <dgm:prSet presAssocID="{8BE4E780-A340-4B51-B371-B4F816FC7765}" presName="compNode" presStyleCnt="0"/>
      <dgm:spPr/>
    </dgm:pt>
    <dgm:pt modelId="{584548D3-81C0-4ECE-B7C9-C0C927F6C9A8}" type="pres">
      <dgm:prSet presAssocID="{8BE4E780-A340-4B51-B371-B4F816FC7765}"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4DB4305C-FD8F-4568-B8B7-B1FA3F83D64B}" type="pres">
      <dgm:prSet presAssocID="{8BE4E780-A340-4B51-B371-B4F816FC7765}" presName="textRect" presStyleLbl="revTx" presStyleIdx="3" presStyleCnt="6">
        <dgm:presLayoutVars>
          <dgm:bulletEnabled val="1"/>
        </dgm:presLayoutVars>
      </dgm:prSet>
      <dgm:spPr/>
      <dgm:t>
        <a:bodyPr/>
        <a:lstStyle/>
        <a:p>
          <a:endParaRPr lang="en-US"/>
        </a:p>
      </dgm:t>
    </dgm:pt>
    <dgm:pt modelId="{97CF05EC-8345-48E8-905A-E70AFD67B06A}" type="pres">
      <dgm:prSet presAssocID="{BAE277EF-4AAD-4ABD-B2D4-9C14618C4DEC}" presName="sibTrans" presStyleLbl="sibTrans2D1" presStyleIdx="0" presStyleCnt="0"/>
      <dgm:spPr/>
      <dgm:t>
        <a:bodyPr/>
        <a:lstStyle/>
        <a:p>
          <a:endParaRPr lang="en-US"/>
        </a:p>
      </dgm:t>
    </dgm:pt>
    <dgm:pt modelId="{2752B0FF-B391-4948-BFA4-96A4A9A455B2}" type="pres">
      <dgm:prSet presAssocID="{E90D94C8-BDAF-4868-A133-99CCE345BA62}" presName="compNode" presStyleCnt="0"/>
      <dgm:spPr/>
    </dgm:pt>
    <dgm:pt modelId="{6AE27468-2110-4089-ADD6-C852A60DC3D3}" type="pres">
      <dgm:prSet presAssocID="{E90D94C8-BDAF-4868-A133-99CCE345BA62}"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97BA62A7-8B8E-46E3-972B-A11E54D6C106}" type="pres">
      <dgm:prSet presAssocID="{E90D94C8-BDAF-4868-A133-99CCE345BA62}" presName="textRect" presStyleLbl="revTx" presStyleIdx="4" presStyleCnt="6" custScaleX="104755">
        <dgm:presLayoutVars>
          <dgm:bulletEnabled val="1"/>
        </dgm:presLayoutVars>
      </dgm:prSet>
      <dgm:spPr/>
      <dgm:t>
        <a:bodyPr/>
        <a:lstStyle/>
        <a:p>
          <a:endParaRPr lang="en-US"/>
        </a:p>
      </dgm:t>
    </dgm:pt>
    <dgm:pt modelId="{AF421DFC-7ECA-4FD1-8306-E86F25E94ED0}" type="pres">
      <dgm:prSet presAssocID="{76909D32-F04E-4808-BB18-42DE9D1FFA0D}" presName="sibTrans" presStyleLbl="sibTrans2D1" presStyleIdx="0" presStyleCnt="0"/>
      <dgm:spPr/>
      <dgm:t>
        <a:bodyPr/>
        <a:lstStyle/>
        <a:p>
          <a:endParaRPr lang="en-US"/>
        </a:p>
      </dgm:t>
    </dgm:pt>
    <dgm:pt modelId="{E6DDE37F-C46D-4D2C-BBC1-C6CC3444B53D}" type="pres">
      <dgm:prSet presAssocID="{94D540C6-BC0D-498E-95AC-3CECEF01249D}" presName="compNode" presStyleCnt="0"/>
      <dgm:spPr/>
    </dgm:pt>
    <dgm:pt modelId="{0737FC2F-A161-4309-B0C7-14C83DFD3B4F}" type="pres">
      <dgm:prSet presAssocID="{94D540C6-BC0D-498E-95AC-3CECEF01249D}" presName="pictRect" presStyleLbl="nod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23000" b="-23000"/>
          </a:stretch>
        </a:blipFill>
      </dgm:spPr>
    </dgm:pt>
    <dgm:pt modelId="{55CE2475-9826-4323-A368-A9B309AFC693}" type="pres">
      <dgm:prSet presAssocID="{94D540C6-BC0D-498E-95AC-3CECEF01249D}" presName="textRect" presStyleLbl="revTx" presStyleIdx="5" presStyleCnt="6">
        <dgm:presLayoutVars>
          <dgm:bulletEnabled val="1"/>
        </dgm:presLayoutVars>
      </dgm:prSet>
      <dgm:spPr/>
      <dgm:t>
        <a:bodyPr/>
        <a:lstStyle/>
        <a:p>
          <a:endParaRPr lang="en-US"/>
        </a:p>
      </dgm:t>
    </dgm:pt>
  </dgm:ptLst>
  <dgm:cxnLst>
    <dgm:cxn modelId="{C1D5DD6A-9905-4F21-8865-2853C6E08E5B}" srcId="{024566F7-5A60-461E-AC63-2BF8849FFFFF}" destId="{8BE4E780-A340-4B51-B371-B4F816FC7765}" srcOrd="3" destOrd="0" parTransId="{916D2848-CD60-487F-A884-040BA9B08D3D}" sibTransId="{BAE277EF-4AAD-4ABD-B2D4-9C14618C4DEC}"/>
    <dgm:cxn modelId="{B0D323A0-A44C-4B9F-A95A-EDD2F17E5B50}" type="presOf" srcId="{94D540C6-BC0D-498E-95AC-3CECEF01249D}" destId="{55CE2475-9826-4323-A368-A9B309AFC693}" srcOrd="0" destOrd="0" presId="urn:microsoft.com/office/officeart/2005/8/layout/pList1#1"/>
    <dgm:cxn modelId="{A7A34742-81D1-462B-B7D8-0F648D99FBD1}" type="presOf" srcId="{70D21315-69BE-4466-A0B2-3478D4244F74}" destId="{6E06660C-0D96-4747-953B-5432C93A7693}" srcOrd="0" destOrd="0" presId="urn:microsoft.com/office/officeart/2005/8/layout/pList1#1"/>
    <dgm:cxn modelId="{B6EB6217-1518-4531-8540-BF125F8625ED}" type="presOf" srcId="{E90D94C8-BDAF-4868-A133-99CCE345BA62}" destId="{97BA62A7-8B8E-46E3-972B-A11E54D6C106}" srcOrd="0" destOrd="0" presId="urn:microsoft.com/office/officeart/2005/8/layout/pList1#1"/>
    <dgm:cxn modelId="{906ECEA1-CCEB-4A54-87E4-7CE3960FE22E}" type="presOf" srcId="{76909D32-F04E-4808-BB18-42DE9D1FFA0D}" destId="{AF421DFC-7ECA-4FD1-8306-E86F25E94ED0}" srcOrd="0" destOrd="0" presId="urn:microsoft.com/office/officeart/2005/8/layout/pList1#1"/>
    <dgm:cxn modelId="{7338CE11-80A3-434C-A7D8-E3C1D8FCE906}" type="presOf" srcId="{D56EC576-58D5-46FB-9BD6-A84E3F1C1998}" destId="{32C3E70D-5F82-4925-85A9-0F355EB37A72}" srcOrd="0" destOrd="0" presId="urn:microsoft.com/office/officeart/2005/8/layout/pList1#1"/>
    <dgm:cxn modelId="{5D6619D5-93FC-4E2A-9AD6-11661EAF3AA4}" srcId="{024566F7-5A60-461E-AC63-2BF8849FFFFF}" destId="{D56EC576-58D5-46FB-9BD6-A84E3F1C1998}" srcOrd="0" destOrd="0" parTransId="{16921A99-DA59-4F71-9583-5B0164AD82DC}" sibTransId="{DCBEAA63-86BD-472D-9C85-69DFE86F3B09}"/>
    <dgm:cxn modelId="{CB35FD0C-7BC1-440A-BA7A-CA2EB77AEF6A}" type="presOf" srcId="{DCBEAA63-86BD-472D-9C85-69DFE86F3B09}" destId="{12EE6682-1994-4CDE-A970-ECAC28EFEFE3}" srcOrd="0" destOrd="0" presId="urn:microsoft.com/office/officeart/2005/8/layout/pList1#1"/>
    <dgm:cxn modelId="{21EC325A-9C73-48D8-9F80-1940FD8EAC26}" type="presOf" srcId="{FAD4EC9A-DB71-46A5-8A15-0E52879415F4}" destId="{A3A50B99-7F14-489F-8465-20A2B1AE9655}" srcOrd="0" destOrd="0" presId="urn:microsoft.com/office/officeart/2005/8/layout/pList1#1"/>
    <dgm:cxn modelId="{14D8653E-B186-45B0-8B35-CDBF2A7A990F}" type="presOf" srcId="{0A8065A7-91E2-4DF4-938C-E9BD6DCA42E8}" destId="{D4BE8D65-2471-4D5C-8011-3018BE726603}" srcOrd="0" destOrd="0" presId="urn:microsoft.com/office/officeart/2005/8/layout/pList1#1"/>
    <dgm:cxn modelId="{51AEEC4B-4175-4F24-813E-E63A3197D855}" srcId="{024566F7-5A60-461E-AC63-2BF8849FFFFF}" destId="{70D21315-69BE-4466-A0B2-3478D4244F74}" srcOrd="2" destOrd="0" parTransId="{0B5FB185-3F89-4C3E-A498-35367778B7ED}" sibTransId="{0A8065A7-91E2-4DF4-938C-E9BD6DCA42E8}"/>
    <dgm:cxn modelId="{8D8160D4-ED65-43B1-9AE9-D5B6033D2191}" srcId="{024566F7-5A60-461E-AC63-2BF8849FFFFF}" destId="{94D540C6-BC0D-498E-95AC-3CECEF01249D}" srcOrd="5" destOrd="0" parTransId="{F1A89DFB-ABB2-45A1-8004-FF280612B1D8}" sibTransId="{39F27B0D-6EEA-4C7A-83FA-513660F12FC5}"/>
    <dgm:cxn modelId="{2D47E443-3CBD-4C83-B59D-9F3184F9CA72}" type="presOf" srcId="{1FC18F22-3181-4F91-9444-996672B7A799}" destId="{CB39E4EB-22D0-462D-9340-1BBB8D4BBC2E}" srcOrd="0" destOrd="0" presId="urn:microsoft.com/office/officeart/2005/8/layout/pList1#1"/>
    <dgm:cxn modelId="{DB5DC958-A4EA-4181-AFF3-6BFFACD2F4B0}" srcId="{024566F7-5A60-461E-AC63-2BF8849FFFFF}" destId="{1FC18F22-3181-4F91-9444-996672B7A799}" srcOrd="1" destOrd="0" parTransId="{8FD9DE4F-14CF-408C-AAEC-13D1792C5821}" sibTransId="{FAD4EC9A-DB71-46A5-8A15-0E52879415F4}"/>
    <dgm:cxn modelId="{42CF3B6A-5087-4B3F-8E21-427FE023F264}" type="presOf" srcId="{024566F7-5A60-461E-AC63-2BF8849FFFFF}" destId="{32EDB15D-98AF-474F-972D-3505E3106D7C}" srcOrd="0" destOrd="0" presId="urn:microsoft.com/office/officeart/2005/8/layout/pList1#1"/>
    <dgm:cxn modelId="{485B1A6A-9A49-4C75-926E-73CC7100A7BF}" type="presOf" srcId="{BAE277EF-4AAD-4ABD-B2D4-9C14618C4DEC}" destId="{97CF05EC-8345-48E8-905A-E70AFD67B06A}" srcOrd="0" destOrd="0" presId="urn:microsoft.com/office/officeart/2005/8/layout/pList1#1"/>
    <dgm:cxn modelId="{1F6DE8FB-4439-40DC-A4FC-126120DDCBAD}" type="presOf" srcId="{8BE4E780-A340-4B51-B371-B4F816FC7765}" destId="{4DB4305C-FD8F-4568-B8B7-B1FA3F83D64B}" srcOrd="0" destOrd="0" presId="urn:microsoft.com/office/officeart/2005/8/layout/pList1#1"/>
    <dgm:cxn modelId="{4D5DEC0F-0238-4CC6-AEC9-5E71ECC7A630}" srcId="{024566F7-5A60-461E-AC63-2BF8849FFFFF}" destId="{E90D94C8-BDAF-4868-A133-99CCE345BA62}" srcOrd="4" destOrd="0" parTransId="{1DB7A7D1-4363-4FDF-B556-81BC0CD43202}" sibTransId="{76909D32-F04E-4808-BB18-42DE9D1FFA0D}"/>
    <dgm:cxn modelId="{A0C78A52-4F6D-4C2C-A44F-5E3BC5199413}" type="presParOf" srcId="{32EDB15D-98AF-474F-972D-3505E3106D7C}" destId="{F3AC3F15-4E4B-4C14-97DF-AB1A791141A1}" srcOrd="0" destOrd="0" presId="urn:microsoft.com/office/officeart/2005/8/layout/pList1#1"/>
    <dgm:cxn modelId="{24DA286C-F8F5-4E84-AB34-15760782BB6B}" type="presParOf" srcId="{F3AC3F15-4E4B-4C14-97DF-AB1A791141A1}" destId="{65ADFE38-9B61-443E-A093-65C36C2907A7}" srcOrd="0" destOrd="0" presId="urn:microsoft.com/office/officeart/2005/8/layout/pList1#1"/>
    <dgm:cxn modelId="{FF5EE9D1-D3C6-4644-8787-881BE6D7B3E0}" type="presParOf" srcId="{F3AC3F15-4E4B-4C14-97DF-AB1A791141A1}" destId="{32C3E70D-5F82-4925-85A9-0F355EB37A72}" srcOrd="1" destOrd="0" presId="urn:microsoft.com/office/officeart/2005/8/layout/pList1#1"/>
    <dgm:cxn modelId="{6A26E823-9750-49FA-A243-8447A5E6FD15}" type="presParOf" srcId="{32EDB15D-98AF-474F-972D-3505E3106D7C}" destId="{12EE6682-1994-4CDE-A970-ECAC28EFEFE3}" srcOrd="1" destOrd="0" presId="urn:microsoft.com/office/officeart/2005/8/layout/pList1#1"/>
    <dgm:cxn modelId="{0706028E-01A9-4E4A-9DAB-B2E67F462E74}" type="presParOf" srcId="{32EDB15D-98AF-474F-972D-3505E3106D7C}" destId="{607788E9-20FB-41D1-A659-E94EAB21951A}" srcOrd="2" destOrd="0" presId="urn:microsoft.com/office/officeart/2005/8/layout/pList1#1"/>
    <dgm:cxn modelId="{74889F09-4989-430E-880D-63962EC46525}" type="presParOf" srcId="{607788E9-20FB-41D1-A659-E94EAB21951A}" destId="{2D6ECCCF-4D7D-4DA1-97C0-C11B2648A02E}" srcOrd="0" destOrd="0" presId="urn:microsoft.com/office/officeart/2005/8/layout/pList1#1"/>
    <dgm:cxn modelId="{F1C7654A-3043-4A2A-9F9A-1EC6CFDE8691}" type="presParOf" srcId="{607788E9-20FB-41D1-A659-E94EAB21951A}" destId="{CB39E4EB-22D0-462D-9340-1BBB8D4BBC2E}" srcOrd="1" destOrd="0" presId="urn:microsoft.com/office/officeart/2005/8/layout/pList1#1"/>
    <dgm:cxn modelId="{57531A42-0657-4F9B-B0AE-A7DD5BFCD1F1}" type="presParOf" srcId="{32EDB15D-98AF-474F-972D-3505E3106D7C}" destId="{A3A50B99-7F14-489F-8465-20A2B1AE9655}" srcOrd="3" destOrd="0" presId="urn:microsoft.com/office/officeart/2005/8/layout/pList1#1"/>
    <dgm:cxn modelId="{7AE2988F-40C9-48A2-AB49-86788497DC4D}" type="presParOf" srcId="{32EDB15D-98AF-474F-972D-3505E3106D7C}" destId="{644DCBCA-F00D-4CE3-9E59-7E356BDB932D}" srcOrd="4" destOrd="0" presId="urn:microsoft.com/office/officeart/2005/8/layout/pList1#1"/>
    <dgm:cxn modelId="{DD763C32-7762-491B-9D55-DB7CB335094F}" type="presParOf" srcId="{644DCBCA-F00D-4CE3-9E59-7E356BDB932D}" destId="{FA1BB2C2-C26C-4FA5-A9A5-8812A8212B83}" srcOrd="0" destOrd="0" presId="urn:microsoft.com/office/officeart/2005/8/layout/pList1#1"/>
    <dgm:cxn modelId="{6C3ADE1B-2C5C-4002-A466-AFFB3461C278}" type="presParOf" srcId="{644DCBCA-F00D-4CE3-9E59-7E356BDB932D}" destId="{6E06660C-0D96-4747-953B-5432C93A7693}" srcOrd="1" destOrd="0" presId="urn:microsoft.com/office/officeart/2005/8/layout/pList1#1"/>
    <dgm:cxn modelId="{FDB1AEAF-1F94-4691-94AD-24A05A517D18}" type="presParOf" srcId="{32EDB15D-98AF-474F-972D-3505E3106D7C}" destId="{D4BE8D65-2471-4D5C-8011-3018BE726603}" srcOrd="5" destOrd="0" presId="urn:microsoft.com/office/officeart/2005/8/layout/pList1#1"/>
    <dgm:cxn modelId="{F8034837-1D25-4870-BB3B-2B9CA49BB234}" type="presParOf" srcId="{32EDB15D-98AF-474F-972D-3505E3106D7C}" destId="{A1B965F1-9390-4146-8459-2AFE422D83F7}" srcOrd="6" destOrd="0" presId="urn:microsoft.com/office/officeart/2005/8/layout/pList1#1"/>
    <dgm:cxn modelId="{66B5FED6-0765-4334-82A2-8A551DCCC431}" type="presParOf" srcId="{A1B965F1-9390-4146-8459-2AFE422D83F7}" destId="{584548D3-81C0-4ECE-B7C9-C0C927F6C9A8}" srcOrd="0" destOrd="0" presId="urn:microsoft.com/office/officeart/2005/8/layout/pList1#1"/>
    <dgm:cxn modelId="{6328D10D-882B-47FA-AB37-68554488FE3D}" type="presParOf" srcId="{A1B965F1-9390-4146-8459-2AFE422D83F7}" destId="{4DB4305C-FD8F-4568-B8B7-B1FA3F83D64B}" srcOrd="1" destOrd="0" presId="urn:microsoft.com/office/officeart/2005/8/layout/pList1#1"/>
    <dgm:cxn modelId="{40208F76-4040-4EEA-B349-574E17678C6D}" type="presParOf" srcId="{32EDB15D-98AF-474F-972D-3505E3106D7C}" destId="{97CF05EC-8345-48E8-905A-E70AFD67B06A}" srcOrd="7" destOrd="0" presId="urn:microsoft.com/office/officeart/2005/8/layout/pList1#1"/>
    <dgm:cxn modelId="{572DCD45-2F09-42E1-993A-0AC8F81C657C}" type="presParOf" srcId="{32EDB15D-98AF-474F-972D-3505E3106D7C}" destId="{2752B0FF-B391-4948-BFA4-96A4A9A455B2}" srcOrd="8" destOrd="0" presId="urn:microsoft.com/office/officeart/2005/8/layout/pList1#1"/>
    <dgm:cxn modelId="{83EF1DA7-2EB1-4551-A553-D6ACBBA3A439}" type="presParOf" srcId="{2752B0FF-B391-4948-BFA4-96A4A9A455B2}" destId="{6AE27468-2110-4089-ADD6-C852A60DC3D3}" srcOrd="0" destOrd="0" presId="urn:microsoft.com/office/officeart/2005/8/layout/pList1#1"/>
    <dgm:cxn modelId="{7B1B88CF-DE09-48A9-A708-0F88CD166A2D}" type="presParOf" srcId="{2752B0FF-B391-4948-BFA4-96A4A9A455B2}" destId="{97BA62A7-8B8E-46E3-972B-A11E54D6C106}" srcOrd="1" destOrd="0" presId="urn:microsoft.com/office/officeart/2005/8/layout/pList1#1"/>
    <dgm:cxn modelId="{49BFDDAC-358B-4996-ABA6-737C1B61F050}" type="presParOf" srcId="{32EDB15D-98AF-474F-972D-3505E3106D7C}" destId="{AF421DFC-7ECA-4FD1-8306-E86F25E94ED0}" srcOrd="9" destOrd="0" presId="urn:microsoft.com/office/officeart/2005/8/layout/pList1#1"/>
    <dgm:cxn modelId="{4AB218B5-A641-416B-9E7C-EDDE834A05F4}" type="presParOf" srcId="{32EDB15D-98AF-474F-972D-3505E3106D7C}" destId="{E6DDE37F-C46D-4D2C-BBC1-C6CC3444B53D}" srcOrd="10" destOrd="0" presId="urn:microsoft.com/office/officeart/2005/8/layout/pList1#1"/>
    <dgm:cxn modelId="{18E8ACE9-FBAE-4E43-99A7-5166B8825AC3}" type="presParOf" srcId="{E6DDE37F-C46D-4D2C-BBC1-C6CC3444B53D}" destId="{0737FC2F-A161-4309-B0C7-14C83DFD3B4F}" srcOrd="0" destOrd="0" presId="urn:microsoft.com/office/officeart/2005/8/layout/pList1#1"/>
    <dgm:cxn modelId="{93ADAFD3-29DE-4C80-B9A0-AFBF02E5CA0F}" type="presParOf" srcId="{E6DDE37F-C46D-4D2C-BBC1-C6CC3444B53D}" destId="{55CE2475-9826-4323-A368-A9B309AFC693}"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9B0713-6962-4176-859A-952ECF85DE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CDA601-616E-4E9A-B9AD-E20375DC1B62}">
      <dgm:prSet phldrT="[Text]" custT="1"/>
      <dgm:spPr>
        <a:solidFill>
          <a:schemeClr val="accent4"/>
        </a:solidFill>
      </dgm:spPr>
      <dgm:t>
        <a:bodyPr/>
        <a:lstStyle/>
        <a:p>
          <a:r>
            <a:rPr lang="en-US" sz="2000" baseline="0" dirty="0"/>
            <a:t>Financial Aid</a:t>
          </a:r>
        </a:p>
      </dgm:t>
    </dgm:pt>
    <dgm:pt modelId="{AB8D8B1F-7E9F-404C-8196-9C69F10084CC}" type="parTrans" cxnId="{4BD8AD8A-300D-48C2-9005-009FE2219E60}">
      <dgm:prSet/>
      <dgm:spPr/>
      <dgm:t>
        <a:bodyPr/>
        <a:lstStyle/>
        <a:p>
          <a:endParaRPr lang="en-US"/>
        </a:p>
      </dgm:t>
    </dgm:pt>
    <dgm:pt modelId="{4B9726EC-4CA1-4426-9583-A288E646AEFB}" type="sibTrans" cxnId="{4BD8AD8A-300D-48C2-9005-009FE2219E60}">
      <dgm:prSet/>
      <dgm:spPr/>
      <dgm:t>
        <a:bodyPr/>
        <a:lstStyle/>
        <a:p>
          <a:endParaRPr lang="en-US"/>
        </a:p>
      </dgm:t>
    </dgm:pt>
    <dgm:pt modelId="{04AEED9A-E2C1-4D25-9BA0-EA589F0C91D4}">
      <dgm:prSet phldrT="[Text]" custT="1"/>
      <dgm:spPr>
        <a:solidFill>
          <a:schemeClr val="accent4"/>
        </a:solidFill>
      </dgm:spPr>
      <dgm:t>
        <a:bodyPr/>
        <a:lstStyle/>
        <a:p>
          <a:r>
            <a:rPr lang="en-US" sz="2000" baseline="0" dirty="0"/>
            <a:t>Bursar</a:t>
          </a:r>
        </a:p>
      </dgm:t>
    </dgm:pt>
    <dgm:pt modelId="{25BA1731-357F-4248-AFC5-E46A84CA4F2F}" type="parTrans" cxnId="{4BF2A820-DD5E-4577-8C42-11E2FA8707B6}">
      <dgm:prSet/>
      <dgm:spPr/>
      <dgm:t>
        <a:bodyPr/>
        <a:lstStyle/>
        <a:p>
          <a:endParaRPr lang="en-US"/>
        </a:p>
      </dgm:t>
    </dgm:pt>
    <dgm:pt modelId="{38B3D4C4-4B8A-4913-95D8-CFE309F92320}" type="sibTrans" cxnId="{4BF2A820-DD5E-4577-8C42-11E2FA8707B6}">
      <dgm:prSet/>
      <dgm:spPr/>
      <dgm:t>
        <a:bodyPr/>
        <a:lstStyle/>
        <a:p>
          <a:endParaRPr lang="en-US"/>
        </a:p>
      </dgm:t>
    </dgm:pt>
    <dgm:pt modelId="{3A54FD1D-832C-4178-9343-832B7F254318}">
      <dgm:prSet phldrT="[Text]" custT="1"/>
      <dgm:spPr>
        <a:solidFill>
          <a:schemeClr val="accent4"/>
        </a:solidFill>
      </dgm:spPr>
      <dgm:t>
        <a:bodyPr/>
        <a:lstStyle/>
        <a:p>
          <a:r>
            <a:rPr lang="en-US" sz="2000" baseline="0" dirty="0"/>
            <a:t>Career Center</a:t>
          </a:r>
        </a:p>
      </dgm:t>
    </dgm:pt>
    <dgm:pt modelId="{AF64F470-56B9-424F-B9F1-1D7CC3A96AD1}" type="parTrans" cxnId="{3C39BB35-E8CB-4ED5-AFA4-C8CF4D34FB2E}">
      <dgm:prSet/>
      <dgm:spPr/>
      <dgm:t>
        <a:bodyPr/>
        <a:lstStyle/>
        <a:p>
          <a:endParaRPr lang="en-US"/>
        </a:p>
      </dgm:t>
    </dgm:pt>
    <dgm:pt modelId="{3958B9CC-8CCE-4815-95AE-3E65E0867D48}" type="sibTrans" cxnId="{3C39BB35-E8CB-4ED5-AFA4-C8CF4D34FB2E}">
      <dgm:prSet/>
      <dgm:spPr/>
      <dgm:t>
        <a:bodyPr/>
        <a:lstStyle/>
        <a:p>
          <a:endParaRPr lang="en-US"/>
        </a:p>
      </dgm:t>
    </dgm:pt>
    <dgm:pt modelId="{AEB4A841-D9AF-409C-8842-8853218DFAA2}">
      <dgm:prSet phldrT="[Text]" custT="1"/>
      <dgm:spPr>
        <a:solidFill>
          <a:schemeClr val="accent4"/>
        </a:solidFill>
      </dgm:spPr>
      <dgm:t>
        <a:bodyPr/>
        <a:lstStyle/>
        <a:p>
          <a:r>
            <a:rPr lang="en-US" sz="2000" baseline="0" dirty="0"/>
            <a:t>University</a:t>
          </a:r>
        </a:p>
        <a:p>
          <a:r>
            <a:rPr lang="en-US" sz="2000" baseline="0" dirty="0"/>
            <a:t>Housing</a:t>
          </a:r>
        </a:p>
      </dgm:t>
    </dgm:pt>
    <dgm:pt modelId="{3CF1E2DB-E5A6-47F1-B296-4CF6A3D3DF71}" type="parTrans" cxnId="{7D12BFF3-0D0F-49B2-89B3-E475C7C78685}">
      <dgm:prSet/>
      <dgm:spPr/>
      <dgm:t>
        <a:bodyPr/>
        <a:lstStyle/>
        <a:p>
          <a:endParaRPr lang="en-US"/>
        </a:p>
      </dgm:t>
    </dgm:pt>
    <dgm:pt modelId="{0305A7C3-7214-41CA-85BE-4AB83CED92BD}" type="sibTrans" cxnId="{7D12BFF3-0D0F-49B2-89B3-E475C7C78685}">
      <dgm:prSet/>
      <dgm:spPr/>
      <dgm:t>
        <a:bodyPr/>
        <a:lstStyle/>
        <a:p>
          <a:endParaRPr lang="en-US"/>
        </a:p>
      </dgm:t>
    </dgm:pt>
    <dgm:pt modelId="{C44A1361-EAD6-40CC-B54D-DA6760DCAAFC}">
      <dgm:prSet phldrT="[Text]" custT="1"/>
      <dgm:spPr>
        <a:solidFill>
          <a:schemeClr val="accent4"/>
        </a:solidFill>
      </dgm:spPr>
      <dgm:t>
        <a:bodyPr/>
        <a:lstStyle/>
        <a:p>
          <a:r>
            <a:rPr lang="en-US" sz="2000" baseline="0" dirty="0"/>
            <a:t>Food Pantry</a:t>
          </a:r>
        </a:p>
      </dgm:t>
    </dgm:pt>
    <dgm:pt modelId="{7F82068A-2543-4C16-B6FF-4494B4066C6A}" type="parTrans" cxnId="{2F3E4D6F-8C51-4FC6-8E35-AC0B42751C73}">
      <dgm:prSet/>
      <dgm:spPr/>
      <dgm:t>
        <a:bodyPr/>
        <a:lstStyle/>
        <a:p>
          <a:endParaRPr lang="en-US"/>
        </a:p>
      </dgm:t>
    </dgm:pt>
    <dgm:pt modelId="{20C9151B-752F-4EAC-865C-1747536B4DFA}" type="sibTrans" cxnId="{2F3E4D6F-8C51-4FC6-8E35-AC0B42751C73}">
      <dgm:prSet/>
      <dgm:spPr/>
      <dgm:t>
        <a:bodyPr/>
        <a:lstStyle/>
        <a:p>
          <a:endParaRPr lang="en-US"/>
        </a:p>
      </dgm:t>
    </dgm:pt>
    <dgm:pt modelId="{3816A17E-7879-46EC-998E-550E12159221}">
      <dgm:prSet custT="1"/>
      <dgm:spPr>
        <a:solidFill>
          <a:schemeClr val="accent4"/>
        </a:solidFill>
      </dgm:spPr>
      <dgm:t>
        <a:bodyPr/>
        <a:lstStyle/>
        <a:p>
          <a:r>
            <a:rPr lang="en-US" sz="2000" baseline="0" dirty="0"/>
            <a:t>Counseling Center</a:t>
          </a:r>
        </a:p>
      </dgm:t>
    </dgm:pt>
    <dgm:pt modelId="{74F5DB5B-B059-46C7-9117-A68A64472829}" type="parTrans" cxnId="{72E98B3C-0392-4C02-9F6F-D82A30707D49}">
      <dgm:prSet/>
      <dgm:spPr/>
      <dgm:t>
        <a:bodyPr/>
        <a:lstStyle/>
        <a:p>
          <a:endParaRPr lang="en-US"/>
        </a:p>
      </dgm:t>
    </dgm:pt>
    <dgm:pt modelId="{882718E3-D67F-440A-890A-1BC9016875F6}" type="sibTrans" cxnId="{72E98B3C-0392-4C02-9F6F-D82A30707D49}">
      <dgm:prSet/>
      <dgm:spPr/>
      <dgm:t>
        <a:bodyPr/>
        <a:lstStyle/>
        <a:p>
          <a:endParaRPr lang="en-US"/>
        </a:p>
      </dgm:t>
    </dgm:pt>
    <dgm:pt modelId="{6B08DC39-4AE7-48DA-82BE-AF363FF54691}">
      <dgm:prSet custT="1"/>
      <dgm:spPr>
        <a:solidFill>
          <a:schemeClr val="accent4"/>
        </a:solidFill>
      </dgm:spPr>
      <dgm:t>
        <a:bodyPr/>
        <a:lstStyle/>
        <a:p>
          <a:r>
            <a:rPr lang="en-US" sz="2000" baseline="0" dirty="0"/>
            <a:t>Office of Services for Students with Disabilities</a:t>
          </a:r>
        </a:p>
      </dgm:t>
    </dgm:pt>
    <dgm:pt modelId="{850D2167-DBAF-4A60-9A88-D1F9F0E9FA67}" type="parTrans" cxnId="{93BE2A77-BCCE-444C-AC94-5C449C5B1733}">
      <dgm:prSet/>
      <dgm:spPr/>
      <dgm:t>
        <a:bodyPr/>
        <a:lstStyle/>
        <a:p>
          <a:endParaRPr lang="en-US"/>
        </a:p>
      </dgm:t>
    </dgm:pt>
    <dgm:pt modelId="{EAD69CF3-6082-4377-A1DC-18CCF46310C2}" type="sibTrans" cxnId="{93BE2A77-BCCE-444C-AC94-5C449C5B1733}">
      <dgm:prSet/>
      <dgm:spPr/>
      <dgm:t>
        <a:bodyPr/>
        <a:lstStyle/>
        <a:p>
          <a:endParaRPr lang="en-US"/>
        </a:p>
      </dgm:t>
    </dgm:pt>
    <dgm:pt modelId="{6EFA17DF-199A-4EAE-98AC-8DDD044CF041}">
      <dgm:prSet custT="1"/>
      <dgm:spPr>
        <a:solidFill>
          <a:schemeClr val="accent4"/>
        </a:solidFill>
      </dgm:spPr>
      <dgm:t>
        <a:bodyPr/>
        <a:lstStyle/>
        <a:p>
          <a:r>
            <a:rPr lang="en-US" sz="2000" baseline="0" dirty="0"/>
            <a:t>Recreation Center</a:t>
          </a:r>
        </a:p>
      </dgm:t>
    </dgm:pt>
    <dgm:pt modelId="{40FCC325-E9CF-41C0-9E90-305C6C77BBC7}" type="parTrans" cxnId="{8692BAF7-C8FA-4A14-AC91-5E6B6BBE5CB0}">
      <dgm:prSet/>
      <dgm:spPr/>
      <dgm:t>
        <a:bodyPr/>
        <a:lstStyle/>
        <a:p>
          <a:endParaRPr lang="en-US"/>
        </a:p>
      </dgm:t>
    </dgm:pt>
    <dgm:pt modelId="{555A9A9F-9AFD-4E5B-9B41-136AF0FFF587}" type="sibTrans" cxnId="{8692BAF7-C8FA-4A14-AC91-5E6B6BBE5CB0}">
      <dgm:prSet/>
      <dgm:spPr/>
      <dgm:t>
        <a:bodyPr/>
        <a:lstStyle/>
        <a:p>
          <a:endParaRPr lang="en-US"/>
        </a:p>
      </dgm:t>
    </dgm:pt>
    <dgm:pt modelId="{3B26ED4D-42AC-4E64-AFD0-AA2CB43B8A0D}">
      <dgm:prSet custT="1"/>
      <dgm:spPr>
        <a:solidFill>
          <a:schemeClr val="accent4"/>
        </a:solidFill>
      </dgm:spPr>
      <dgm:t>
        <a:bodyPr/>
        <a:lstStyle/>
        <a:p>
          <a:r>
            <a:rPr lang="en-US" sz="2000" baseline="0" dirty="0"/>
            <a:t>Center for Women &amp; Gender Equity</a:t>
          </a:r>
          <a:endParaRPr lang="en-US" sz="2000" dirty="0"/>
        </a:p>
      </dgm:t>
    </dgm:pt>
    <dgm:pt modelId="{AE5CD32C-356B-4669-A916-B0ABCBC5C092}" type="parTrans" cxnId="{1B4820FC-CA91-489D-AA83-A8C20B2596D9}">
      <dgm:prSet/>
      <dgm:spPr/>
      <dgm:t>
        <a:bodyPr/>
        <a:lstStyle/>
        <a:p>
          <a:endParaRPr lang="en-US"/>
        </a:p>
      </dgm:t>
    </dgm:pt>
    <dgm:pt modelId="{C9337DE2-6051-44E4-ABDE-FE6150D7C34A}" type="sibTrans" cxnId="{1B4820FC-CA91-489D-AA83-A8C20B2596D9}">
      <dgm:prSet/>
      <dgm:spPr/>
      <dgm:t>
        <a:bodyPr/>
        <a:lstStyle/>
        <a:p>
          <a:endParaRPr lang="en-US"/>
        </a:p>
      </dgm:t>
    </dgm:pt>
    <dgm:pt modelId="{13B0B55F-E804-4787-9777-E7D13BA0FF11}" type="pres">
      <dgm:prSet presAssocID="{7D9B0713-6962-4176-859A-952ECF85DE05}" presName="diagram" presStyleCnt="0">
        <dgm:presLayoutVars>
          <dgm:dir/>
          <dgm:resizeHandles val="exact"/>
        </dgm:presLayoutVars>
      </dgm:prSet>
      <dgm:spPr/>
      <dgm:t>
        <a:bodyPr/>
        <a:lstStyle/>
        <a:p>
          <a:endParaRPr lang="en-US"/>
        </a:p>
      </dgm:t>
    </dgm:pt>
    <dgm:pt modelId="{3CFAAEED-FB58-4846-8566-181358D25C54}" type="pres">
      <dgm:prSet presAssocID="{D5CDA601-616E-4E9A-B9AD-E20375DC1B62}" presName="node" presStyleLbl="node1" presStyleIdx="0" presStyleCnt="9">
        <dgm:presLayoutVars>
          <dgm:bulletEnabled val="1"/>
        </dgm:presLayoutVars>
      </dgm:prSet>
      <dgm:spPr/>
      <dgm:t>
        <a:bodyPr/>
        <a:lstStyle/>
        <a:p>
          <a:endParaRPr lang="en-US"/>
        </a:p>
      </dgm:t>
    </dgm:pt>
    <dgm:pt modelId="{398F7268-45C1-4242-B976-649498AD6EB0}" type="pres">
      <dgm:prSet presAssocID="{4B9726EC-4CA1-4426-9583-A288E646AEFB}" presName="sibTrans" presStyleCnt="0"/>
      <dgm:spPr/>
    </dgm:pt>
    <dgm:pt modelId="{F45CD184-517F-45CA-BABC-17BFDDBA767B}" type="pres">
      <dgm:prSet presAssocID="{04AEED9A-E2C1-4D25-9BA0-EA589F0C91D4}" presName="node" presStyleLbl="node1" presStyleIdx="1" presStyleCnt="9">
        <dgm:presLayoutVars>
          <dgm:bulletEnabled val="1"/>
        </dgm:presLayoutVars>
      </dgm:prSet>
      <dgm:spPr/>
      <dgm:t>
        <a:bodyPr/>
        <a:lstStyle/>
        <a:p>
          <a:endParaRPr lang="en-US"/>
        </a:p>
      </dgm:t>
    </dgm:pt>
    <dgm:pt modelId="{DC03DFA6-C22A-40E5-B8AD-B05BCB41BE5B}" type="pres">
      <dgm:prSet presAssocID="{38B3D4C4-4B8A-4913-95D8-CFE309F92320}" presName="sibTrans" presStyleCnt="0"/>
      <dgm:spPr/>
    </dgm:pt>
    <dgm:pt modelId="{E5995A30-D507-4FC5-B608-9A1560DA4F49}" type="pres">
      <dgm:prSet presAssocID="{3A54FD1D-832C-4178-9343-832B7F254318}" presName="node" presStyleLbl="node1" presStyleIdx="2" presStyleCnt="9">
        <dgm:presLayoutVars>
          <dgm:bulletEnabled val="1"/>
        </dgm:presLayoutVars>
      </dgm:prSet>
      <dgm:spPr/>
      <dgm:t>
        <a:bodyPr/>
        <a:lstStyle/>
        <a:p>
          <a:endParaRPr lang="en-US"/>
        </a:p>
      </dgm:t>
    </dgm:pt>
    <dgm:pt modelId="{EF352530-C914-4121-887A-A57A0F048E74}" type="pres">
      <dgm:prSet presAssocID="{3958B9CC-8CCE-4815-95AE-3E65E0867D48}" presName="sibTrans" presStyleCnt="0"/>
      <dgm:spPr/>
    </dgm:pt>
    <dgm:pt modelId="{24FEEDAB-B521-46CD-AE12-B241AC696524}" type="pres">
      <dgm:prSet presAssocID="{AEB4A841-D9AF-409C-8842-8853218DFAA2}" presName="node" presStyleLbl="node1" presStyleIdx="3" presStyleCnt="9">
        <dgm:presLayoutVars>
          <dgm:bulletEnabled val="1"/>
        </dgm:presLayoutVars>
      </dgm:prSet>
      <dgm:spPr/>
      <dgm:t>
        <a:bodyPr/>
        <a:lstStyle/>
        <a:p>
          <a:endParaRPr lang="en-US"/>
        </a:p>
      </dgm:t>
    </dgm:pt>
    <dgm:pt modelId="{385088E4-45B8-42D3-956F-8F005E6B05BB}" type="pres">
      <dgm:prSet presAssocID="{0305A7C3-7214-41CA-85BE-4AB83CED92BD}" presName="sibTrans" presStyleCnt="0"/>
      <dgm:spPr/>
    </dgm:pt>
    <dgm:pt modelId="{908BFBAC-6F66-40CC-AC87-E15615EF6AE9}" type="pres">
      <dgm:prSet presAssocID="{C44A1361-EAD6-40CC-B54D-DA6760DCAAFC}" presName="node" presStyleLbl="node1" presStyleIdx="4" presStyleCnt="9" custScaleX="105570">
        <dgm:presLayoutVars>
          <dgm:bulletEnabled val="1"/>
        </dgm:presLayoutVars>
      </dgm:prSet>
      <dgm:spPr/>
      <dgm:t>
        <a:bodyPr/>
        <a:lstStyle/>
        <a:p>
          <a:endParaRPr lang="en-US"/>
        </a:p>
      </dgm:t>
    </dgm:pt>
    <dgm:pt modelId="{3E830587-494E-4D1F-9D37-76885362B6A5}" type="pres">
      <dgm:prSet presAssocID="{20C9151B-752F-4EAC-865C-1747536B4DFA}" presName="sibTrans" presStyleCnt="0"/>
      <dgm:spPr/>
    </dgm:pt>
    <dgm:pt modelId="{1D66D876-C702-4D6F-9EF1-276A07289415}" type="pres">
      <dgm:prSet presAssocID="{6EFA17DF-199A-4EAE-98AC-8DDD044CF041}" presName="node" presStyleLbl="node1" presStyleIdx="5" presStyleCnt="9">
        <dgm:presLayoutVars>
          <dgm:bulletEnabled val="1"/>
        </dgm:presLayoutVars>
      </dgm:prSet>
      <dgm:spPr/>
      <dgm:t>
        <a:bodyPr/>
        <a:lstStyle/>
        <a:p>
          <a:endParaRPr lang="en-US"/>
        </a:p>
      </dgm:t>
    </dgm:pt>
    <dgm:pt modelId="{2FC32605-0C23-4DC1-91A3-0ED1E2C22B4B}" type="pres">
      <dgm:prSet presAssocID="{555A9A9F-9AFD-4E5B-9B41-136AF0FFF587}" presName="sibTrans" presStyleCnt="0"/>
      <dgm:spPr/>
    </dgm:pt>
    <dgm:pt modelId="{9FDC7D8D-3016-44C3-B8C0-AC7D67704C5E}" type="pres">
      <dgm:prSet presAssocID="{3816A17E-7879-46EC-998E-550E12159221}" presName="node" presStyleLbl="node1" presStyleIdx="6" presStyleCnt="9">
        <dgm:presLayoutVars>
          <dgm:bulletEnabled val="1"/>
        </dgm:presLayoutVars>
      </dgm:prSet>
      <dgm:spPr/>
      <dgm:t>
        <a:bodyPr/>
        <a:lstStyle/>
        <a:p>
          <a:endParaRPr lang="en-US"/>
        </a:p>
      </dgm:t>
    </dgm:pt>
    <dgm:pt modelId="{C7D2E05C-88F9-420C-8303-092AE86B531F}" type="pres">
      <dgm:prSet presAssocID="{882718E3-D67F-440A-890A-1BC9016875F6}" presName="sibTrans" presStyleCnt="0"/>
      <dgm:spPr/>
    </dgm:pt>
    <dgm:pt modelId="{8E58505D-840C-4E6E-9B12-3FD56C26DEB3}" type="pres">
      <dgm:prSet presAssocID="{6B08DC39-4AE7-48DA-82BE-AF363FF54691}" presName="node" presStyleLbl="node1" presStyleIdx="7" presStyleCnt="9">
        <dgm:presLayoutVars>
          <dgm:bulletEnabled val="1"/>
        </dgm:presLayoutVars>
      </dgm:prSet>
      <dgm:spPr/>
      <dgm:t>
        <a:bodyPr/>
        <a:lstStyle/>
        <a:p>
          <a:endParaRPr lang="en-US"/>
        </a:p>
      </dgm:t>
    </dgm:pt>
    <dgm:pt modelId="{9AC764CA-0E12-4122-A39B-C78D20602F7C}" type="pres">
      <dgm:prSet presAssocID="{EAD69CF3-6082-4377-A1DC-18CCF46310C2}" presName="sibTrans" presStyleCnt="0"/>
      <dgm:spPr/>
    </dgm:pt>
    <dgm:pt modelId="{4100BEB6-1A0C-4C85-A7C8-3EC29A476BE6}" type="pres">
      <dgm:prSet presAssocID="{3B26ED4D-42AC-4E64-AFD0-AA2CB43B8A0D}" presName="node" presStyleLbl="node1" presStyleIdx="8" presStyleCnt="9">
        <dgm:presLayoutVars>
          <dgm:bulletEnabled val="1"/>
        </dgm:presLayoutVars>
      </dgm:prSet>
      <dgm:spPr/>
      <dgm:t>
        <a:bodyPr/>
        <a:lstStyle/>
        <a:p>
          <a:endParaRPr lang="en-US"/>
        </a:p>
      </dgm:t>
    </dgm:pt>
  </dgm:ptLst>
  <dgm:cxnLst>
    <dgm:cxn modelId="{2F3E4D6F-8C51-4FC6-8E35-AC0B42751C73}" srcId="{7D9B0713-6962-4176-859A-952ECF85DE05}" destId="{C44A1361-EAD6-40CC-B54D-DA6760DCAAFC}" srcOrd="4" destOrd="0" parTransId="{7F82068A-2543-4C16-B6FF-4494B4066C6A}" sibTransId="{20C9151B-752F-4EAC-865C-1747536B4DFA}"/>
    <dgm:cxn modelId="{1B4820FC-CA91-489D-AA83-A8C20B2596D9}" srcId="{7D9B0713-6962-4176-859A-952ECF85DE05}" destId="{3B26ED4D-42AC-4E64-AFD0-AA2CB43B8A0D}" srcOrd="8" destOrd="0" parTransId="{AE5CD32C-356B-4669-A916-B0ABCBC5C092}" sibTransId="{C9337DE2-6051-44E4-ABDE-FE6150D7C34A}"/>
    <dgm:cxn modelId="{9E2CDC1B-F0DC-4CE0-B982-027F4F9F3268}" type="presOf" srcId="{3A54FD1D-832C-4178-9343-832B7F254318}" destId="{E5995A30-D507-4FC5-B608-9A1560DA4F49}" srcOrd="0" destOrd="0" presId="urn:microsoft.com/office/officeart/2005/8/layout/default"/>
    <dgm:cxn modelId="{93BE2A77-BCCE-444C-AC94-5C449C5B1733}" srcId="{7D9B0713-6962-4176-859A-952ECF85DE05}" destId="{6B08DC39-4AE7-48DA-82BE-AF363FF54691}" srcOrd="7" destOrd="0" parTransId="{850D2167-DBAF-4A60-9A88-D1F9F0E9FA67}" sibTransId="{EAD69CF3-6082-4377-A1DC-18CCF46310C2}"/>
    <dgm:cxn modelId="{74FD5257-CDB7-490D-8F55-A37250DD5A30}" type="presOf" srcId="{6EFA17DF-199A-4EAE-98AC-8DDD044CF041}" destId="{1D66D876-C702-4D6F-9EF1-276A07289415}" srcOrd="0" destOrd="0" presId="urn:microsoft.com/office/officeart/2005/8/layout/default"/>
    <dgm:cxn modelId="{7D12BFF3-0D0F-49B2-89B3-E475C7C78685}" srcId="{7D9B0713-6962-4176-859A-952ECF85DE05}" destId="{AEB4A841-D9AF-409C-8842-8853218DFAA2}" srcOrd="3" destOrd="0" parTransId="{3CF1E2DB-E5A6-47F1-B296-4CF6A3D3DF71}" sibTransId="{0305A7C3-7214-41CA-85BE-4AB83CED92BD}"/>
    <dgm:cxn modelId="{C494C22B-BD78-4662-AB20-1D67309E47BB}" type="presOf" srcId="{3B26ED4D-42AC-4E64-AFD0-AA2CB43B8A0D}" destId="{4100BEB6-1A0C-4C85-A7C8-3EC29A476BE6}" srcOrd="0" destOrd="0" presId="urn:microsoft.com/office/officeart/2005/8/layout/default"/>
    <dgm:cxn modelId="{4BD8AD8A-300D-48C2-9005-009FE2219E60}" srcId="{7D9B0713-6962-4176-859A-952ECF85DE05}" destId="{D5CDA601-616E-4E9A-B9AD-E20375DC1B62}" srcOrd="0" destOrd="0" parTransId="{AB8D8B1F-7E9F-404C-8196-9C69F10084CC}" sibTransId="{4B9726EC-4CA1-4426-9583-A288E646AEFB}"/>
    <dgm:cxn modelId="{9B672B6F-A1D7-4561-AFB5-6A2A8B5F34FE}" type="presOf" srcId="{04AEED9A-E2C1-4D25-9BA0-EA589F0C91D4}" destId="{F45CD184-517F-45CA-BABC-17BFDDBA767B}" srcOrd="0" destOrd="0" presId="urn:microsoft.com/office/officeart/2005/8/layout/default"/>
    <dgm:cxn modelId="{72E98B3C-0392-4C02-9F6F-D82A30707D49}" srcId="{7D9B0713-6962-4176-859A-952ECF85DE05}" destId="{3816A17E-7879-46EC-998E-550E12159221}" srcOrd="6" destOrd="0" parTransId="{74F5DB5B-B059-46C7-9117-A68A64472829}" sibTransId="{882718E3-D67F-440A-890A-1BC9016875F6}"/>
    <dgm:cxn modelId="{4BF2A820-DD5E-4577-8C42-11E2FA8707B6}" srcId="{7D9B0713-6962-4176-859A-952ECF85DE05}" destId="{04AEED9A-E2C1-4D25-9BA0-EA589F0C91D4}" srcOrd="1" destOrd="0" parTransId="{25BA1731-357F-4248-AFC5-E46A84CA4F2F}" sibTransId="{38B3D4C4-4B8A-4913-95D8-CFE309F92320}"/>
    <dgm:cxn modelId="{7D0C8A85-F93F-4185-A67D-00BDF2499CCD}" type="presOf" srcId="{C44A1361-EAD6-40CC-B54D-DA6760DCAAFC}" destId="{908BFBAC-6F66-40CC-AC87-E15615EF6AE9}" srcOrd="0" destOrd="0" presId="urn:microsoft.com/office/officeart/2005/8/layout/default"/>
    <dgm:cxn modelId="{8FEADEF5-FACD-46E9-8EA5-7BEDF2FE8E99}" type="presOf" srcId="{6B08DC39-4AE7-48DA-82BE-AF363FF54691}" destId="{8E58505D-840C-4E6E-9B12-3FD56C26DEB3}" srcOrd="0" destOrd="0" presId="urn:microsoft.com/office/officeart/2005/8/layout/default"/>
    <dgm:cxn modelId="{04527835-7344-4A32-AB25-EB10147A7917}" type="presOf" srcId="{D5CDA601-616E-4E9A-B9AD-E20375DC1B62}" destId="{3CFAAEED-FB58-4846-8566-181358D25C54}" srcOrd="0" destOrd="0" presId="urn:microsoft.com/office/officeart/2005/8/layout/default"/>
    <dgm:cxn modelId="{7BF0565C-A511-4FD5-A48F-84D89CEF81A4}" type="presOf" srcId="{3816A17E-7879-46EC-998E-550E12159221}" destId="{9FDC7D8D-3016-44C3-B8C0-AC7D67704C5E}" srcOrd="0" destOrd="0" presId="urn:microsoft.com/office/officeart/2005/8/layout/default"/>
    <dgm:cxn modelId="{3C39BB35-E8CB-4ED5-AFA4-C8CF4D34FB2E}" srcId="{7D9B0713-6962-4176-859A-952ECF85DE05}" destId="{3A54FD1D-832C-4178-9343-832B7F254318}" srcOrd="2" destOrd="0" parTransId="{AF64F470-56B9-424F-B9F1-1D7CC3A96AD1}" sibTransId="{3958B9CC-8CCE-4815-95AE-3E65E0867D48}"/>
    <dgm:cxn modelId="{9415E757-DD13-4B08-9E00-E7966989DA7C}" type="presOf" srcId="{AEB4A841-D9AF-409C-8842-8853218DFAA2}" destId="{24FEEDAB-B521-46CD-AE12-B241AC696524}" srcOrd="0" destOrd="0" presId="urn:microsoft.com/office/officeart/2005/8/layout/default"/>
    <dgm:cxn modelId="{8692BAF7-C8FA-4A14-AC91-5E6B6BBE5CB0}" srcId="{7D9B0713-6962-4176-859A-952ECF85DE05}" destId="{6EFA17DF-199A-4EAE-98AC-8DDD044CF041}" srcOrd="5" destOrd="0" parTransId="{40FCC325-E9CF-41C0-9E90-305C6C77BBC7}" sibTransId="{555A9A9F-9AFD-4E5B-9B41-136AF0FFF587}"/>
    <dgm:cxn modelId="{F303E492-C5CF-493A-96C7-22DD10466884}" type="presOf" srcId="{7D9B0713-6962-4176-859A-952ECF85DE05}" destId="{13B0B55F-E804-4787-9777-E7D13BA0FF11}" srcOrd="0" destOrd="0" presId="urn:microsoft.com/office/officeart/2005/8/layout/default"/>
    <dgm:cxn modelId="{D0952525-8807-44C6-956D-AF43F210F6B3}" type="presParOf" srcId="{13B0B55F-E804-4787-9777-E7D13BA0FF11}" destId="{3CFAAEED-FB58-4846-8566-181358D25C54}" srcOrd="0" destOrd="0" presId="urn:microsoft.com/office/officeart/2005/8/layout/default"/>
    <dgm:cxn modelId="{68E96BEF-42F9-4123-A358-224FAFDDC988}" type="presParOf" srcId="{13B0B55F-E804-4787-9777-E7D13BA0FF11}" destId="{398F7268-45C1-4242-B976-649498AD6EB0}" srcOrd="1" destOrd="0" presId="urn:microsoft.com/office/officeart/2005/8/layout/default"/>
    <dgm:cxn modelId="{47ABC5A0-DE6E-4968-A2F3-663EED3851CC}" type="presParOf" srcId="{13B0B55F-E804-4787-9777-E7D13BA0FF11}" destId="{F45CD184-517F-45CA-BABC-17BFDDBA767B}" srcOrd="2" destOrd="0" presId="urn:microsoft.com/office/officeart/2005/8/layout/default"/>
    <dgm:cxn modelId="{6A8646F8-E6F9-4452-B1E7-8FB08C6DC206}" type="presParOf" srcId="{13B0B55F-E804-4787-9777-E7D13BA0FF11}" destId="{DC03DFA6-C22A-40E5-B8AD-B05BCB41BE5B}" srcOrd="3" destOrd="0" presId="urn:microsoft.com/office/officeart/2005/8/layout/default"/>
    <dgm:cxn modelId="{69FAEF48-178C-4E08-9EBE-7830409C15B5}" type="presParOf" srcId="{13B0B55F-E804-4787-9777-E7D13BA0FF11}" destId="{E5995A30-D507-4FC5-B608-9A1560DA4F49}" srcOrd="4" destOrd="0" presId="urn:microsoft.com/office/officeart/2005/8/layout/default"/>
    <dgm:cxn modelId="{12B73E94-A89D-4267-A3D6-9897ECDFAA0E}" type="presParOf" srcId="{13B0B55F-E804-4787-9777-E7D13BA0FF11}" destId="{EF352530-C914-4121-887A-A57A0F048E74}" srcOrd="5" destOrd="0" presId="urn:microsoft.com/office/officeart/2005/8/layout/default"/>
    <dgm:cxn modelId="{D9D71921-0503-434B-8030-528D5D19CCE5}" type="presParOf" srcId="{13B0B55F-E804-4787-9777-E7D13BA0FF11}" destId="{24FEEDAB-B521-46CD-AE12-B241AC696524}" srcOrd="6" destOrd="0" presId="urn:microsoft.com/office/officeart/2005/8/layout/default"/>
    <dgm:cxn modelId="{C6370FEC-9D37-4125-8A1C-1BE61BB58354}" type="presParOf" srcId="{13B0B55F-E804-4787-9777-E7D13BA0FF11}" destId="{385088E4-45B8-42D3-956F-8F005E6B05BB}" srcOrd="7" destOrd="0" presId="urn:microsoft.com/office/officeart/2005/8/layout/default"/>
    <dgm:cxn modelId="{EC497184-3005-42B8-AE80-9743B0D14723}" type="presParOf" srcId="{13B0B55F-E804-4787-9777-E7D13BA0FF11}" destId="{908BFBAC-6F66-40CC-AC87-E15615EF6AE9}" srcOrd="8" destOrd="0" presId="urn:microsoft.com/office/officeart/2005/8/layout/default"/>
    <dgm:cxn modelId="{868C3F82-2240-4B2D-9A43-127B06DC7166}" type="presParOf" srcId="{13B0B55F-E804-4787-9777-E7D13BA0FF11}" destId="{3E830587-494E-4D1F-9D37-76885362B6A5}" srcOrd="9" destOrd="0" presId="urn:microsoft.com/office/officeart/2005/8/layout/default"/>
    <dgm:cxn modelId="{A4927984-40F6-4A5D-B410-F4811FA61900}" type="presParOf" srcId="{13B0B55F-E804-4787-9777-E7D13BA0FF11}" destId="{1D66D876-C702-4D6F-9EF1-276A07289415}" srcOrd="10" destOrd="0" presId="urn:microsoft.com/office/officeart/2005/8/layout/default"/>
    <dgm:cxn modelId="{B84E473F-3AD0-45C6-A291-FAC80962486D}" type="presParOf" srcId="{13B0B55F-E804-4787-9777-E7D13BA0FF11}" destId="{2FC32605-0C23-4DC1-91A3-0ED1E2C22B4B}" srcOrd="11" destOrd="0" presId="urn:microsoft.com/office/officeart/2005/8/layout/default"/>
    <dgm:cxn modelId="{1F6AB99C-DA69-470B-A1B7-1079340FF06D}" type="presParOf" srcId="{13B0B55F-E804-4787-9777-E7D13BA0FF11}" destId="{9FDC7D8D-3016-44C3-B8C0-AC7D67704C5E}" srcOrd="12" destOrd="0" presId="urn:microsoft.com/office/officeart/2005/8/layout/default"/>
    <dgm:cxn modelId="{C48FE392-26B3-45A7-9545-D2EFCD7A0307}" type="presParOf" srcId="{13B0B55F-E804-4787-9777-E7D13BA0FF11}" destId="{C7D2E05C-88F9-420C-8303-092AE86B531F}" srcOrd="13" destOrd="0" presId="urn:microsoft.com/office/officeart/2005/8/layout/default"/>
    <dgm:cxn modelId="{904240F4-04CF-46EB-AD23-4F742D5F50B9}" type="presParOf" srcId="{13B0B55F-E804-4787-9777-E7D13BA0FF11}" destId="{8E58505D-840C-4E6E-9B12-3FD56C26DEB3}" srcOrd="14" destOrd="0" presId="urn:microsoft.com/office/officeart/2005/8/layout/default"/>
    <dgm:cxn modelId="{16B3DD4C-C126-4B88-9D66-A6D07FEFB7BA}" type="presParOf" srcId="{13B0B55F-E804-4787-9777-E7D13BA0FF11}" destId="{9AC764CA-0E12-4122-A39B-C78D20602F7C}" srcOrd="15" destOrd="0" presId="urn:microsoft.com/office/officeart/2005/8/layout/default"/>
    <dgm:cxn modelId="{86409247-57E7-407B-9EBF-3ECFD4E6E0D2}" type="presParOf" srcId="{13B0B55F-E804-4787-9777-E7D13BA0FF11}" destId="{4100BEB6-1A0C-4C85-A7C8-3EC29A476BE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590FE9-0B05-44A1-8E28-B3DBBEE66BAB}" type="datetimeFigureOut">
              <a:rPr lang="en-US" smtClean="0"/>
              <a:t>10/6/2020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5CB03D-52F8-45FC-9D51-CC9AF1B89DEC}" type="slidenum">
              <a:rPr lang="en-US" smtClean="0"/>
              <a:t>‹#›</a:t>
            </a:fld>
            <a:endParaRPr lang="en-US" dirty="0"/>
          </a:p>
        </p:txBody>
      </p:sp>
    </p:spTree>
    <p:extLst>
      <p:ext uri="{BB962C8B-B14F-4D97-AF65-F5344CB8AC3E}">
        <p14:creationId xmlns:p14="http://schemas.microsoft.com/office/powerpoint/2010/main" val="335937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behalf of the Greg and Sandra Weisenstein Veteran’s Center, I would like to welcome Student Veterans and their families to West Chester University!</a:t>
            </a:r>
          </a:p>
        </p:txBody>
      </p:sp>
      <p:sp>
        <p:nvSpPr>
          <p:cNvPr id="4" name="Slide Number Placeholder 3"/>
          <p:cNvSpPr>
            <a:spLocks noGrp="1"/>
          </p:cNvSpPr>
          <p:nvPr>
            <p:ph type="sldNum" sz="quarter" idx="10"/>
          </p:nvPr>
        </p:nvSpPr>
        <p:spPr/>
        <p:txBody>
          <a:bodyPr/>
          <a:lstStyle/>
          <a:p>
            <a:fld id="{DB5CB03D-52F8-45FC-9D51-CC9AF1B89DEC}" type="slidenum">
              <a:rPr lang="en-US" smtClean="0"/>
              <a:t>1</a:t>
            </a:fld>
            <a:endParaRPr lang="en-US" dirty="0"/>
          </a:p>
        </p:txBody>
      </p:sp>
    </p:spTree>
    <p:extLst>
      <p:ext uri="{BB962C8B-B14F-4D97-AF65-F5344CB8AC3E}">
        <p14:creationId xmlns:p14="http://schemas.microsoft.com/office/powerpoint/2010/main" val="208941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begin the process of using your Veterans Education benefits, please note the following required paperwork:</a:t>
            </a:r>
          </a:p>
          <a:p>
            <a:pPr marL="171450" indent="-171450">
              <a:buFont typeface="Arial" panose="020B0604020202020204" pitchFamily="34" charset="0"/>
              <a:buChar char="•"/>
            </a:pPr>
            <a:r>
              <a:rPr lang="en-US" dirty="0"/>
              <a:t>A certificate of eligibility or statement of benefits</a:t>
            </a:r>
          </a:p>
          <a:p>
            <a:pPr marL="171450" indent="-171450">
              <a:buFont typeface="Arial" panose="020B0604020202020204" pitchFamily="34" charset="0"/>
              <a:buChar char="•"/>
            </a:pPr>
            <a:r>
              <a:rPr lang="en-US" dirty="0"/>
              <a:t>A DD214 Member 4 Copy</a:t>
            </a:r>
          </a:p>
          <a:p>
            <a:pPr marL="171450" indent="-171450">
              <a:buFont typeface="Arial" panose="020B0604020202020204" pitchFamily="34" charset="0"/>
              <a:buChar char="•"/>
            </a:pPr>
            <a:r>
              <a:rPr lang="en-US" dirty="0"/>
              <a:t>A request for certification must be completely every semester or yearly.</a:t>
            </a:r>
          </a:p>
          <a:p>
            <a:pPr marL="171450" indent="-171450">
              <a:buFont typeface="Arial" panose="020B0604020202020204" pitchFamily="34" charset="0"/>
              <a:buChar char="•"/>
            </a:pPr>
            <a:r>
              <a:rPr lang="en-US" dirty="0"/>
              <a:t>For out of state residents temporarily residing in Pennsylvania while attending WCU, you may be eligible for in-state tuition under the Choice Act.  Please contact Lillian Morrison for more details.</a:t>
            </a:r>
          </a:p>
        </p:txBody>
      </p:sp>
      <p:sp>
        <p:nvSpPr>
          <p:cNvPr id="4" name="Slide Number Placeholder 3"/>
          <p:cNvSpPr>
            <a:spLocks noGrp="1"/>
          </p:cNvSpPr>
          <p:nvPr>
            <p:ph type="sldNum" sz="quarter" idx="10"/>
          </p:nvPr>
        </p:nvSpPr>
        <p:spPr/>
        <p:txBody>
          <a:bodyPr/>
          <a:lstStyle/>
          <a:p>
            <a:fld id="{DB5CB03D-52F8-45FC-9D51-CC9AF1B89DEC}" type="slidenum">
              <a:rPr lang="en-US" smtClean="0"/>
              <a:t>10</a:t>
            </a:fld>
            <a:endParaRPr lang="en-US" dirty="0"/>
          </a:p>
        </p:txBody>
      </p:sp>
    </p:spTree>
    <p:extLst>
      <p:ext uri="{BB962C8B-B14F-4D97-AF65-F5344CB8AC3E}">
        <p14:creationId xmlns:p14="http://schemas.microsoft.com/office/powerpoint/2010/main" val="107386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the University has a Veterans Center, please keep in mind that staff across the University can assist you with a host of needs or furthering your connections. </a:t>
            </a:r>
          </a:p>
        </p:txBody>
      </p:sp>
      <p:sp>
        <p:nvSpPr>
          <p:cNvPr id="4" name="Slide Number Placeholder 3"/>
          <p:cNvSpPr>
            <a:spLocks noGrp="1"/>
          </p:cNvSpPr>
          <p:nvPr>
            <p:ph type="sldNum" sz="quarter" idx="10"/>
          </p:nvPr>
        </p:nvSpPr>
        <p:spPr/>
        <p:txBody>
          <a:bodyPr/>
          <a:lstStyle/>
          <a:p>
            <a:fld id="{DB5CB03D-52F8-45FC-9D51-CC9AF1B89DEC}" type="slidenum">
              <a:rPr lang="en-US" smtClean="0"/>
              <a:t>11</a:t>
            </a:fld>
            <a:endParaRPr lang="en-US" dirty="0"/>
          </a:p>
        </p:txBody>
      </p:sp>
    </p:spTree>
    <p:extLst>
      <p:ext uri="{BB962C8B-B14F-4D97-AF65-F5344CB8AC3E}">
        <p14:creationId xmlns:p14="http://schemas.microsoft.com/office/powerpoint/2010/main" val="163349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should have any question about the center, using your veterans education benefits or even how to connect with off-campus resources , visit the Veteran’s Center website for a host of resources, or contact a staff member by emailing </a:t>
            </a:r>
            <a:r>
              <a:rPr lang="en-US" b="1" dirty="0"/>
              <a:t>veteranscenter@wcupa.edu </a:t>
            </a:r>
            <a:r>
              <a:rPr lang="en-US" dirty="0"/>
              <a:t>or calling 610.436.2862.  You can also connect with the Weisenstein Veterans Center or the Student Veterans Groups online through our Facebook page or RamConnect.  </a:t>
            </a:r>
          </a:p>
          <a:p>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12</a:t>
            </a:fld>
            <a:endParaRPr lang="en-US" dirty="0"/>
          </a:p>
        </p:txBody>
      </p:sp>
    </p:spTree>
    <p:extLst>
      <p:ext uri="{BB962C8B-B14F-4D97-AF65-F5344CB8AC3E}">
        <p14:creationId xmlns:p14="http://schemas.microsoft.com/office/powerpoint/2010/main" val="93845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 includes information about the Weisenstein Veteran’s Center, the Student Veterans Group,  GI Bill Benefits Information and requirement documents, and additional resources to get you connected at West Chester.</a:t>
            </a:r>
          </a:p>
        </p:txBody>
      </p:sp>
      <p:sp>
        <p:nvSpPr>
          <p:cNvPr id="4" name="Slide Number Placeholder 3"/>
          <p:cNvSpPr>
            <a:spLocks noGrp="1"/>
          </p:cNvSpPr>
          <p:nvPr>
            <p:ph type="sldNum" sz="quarter" idx="10"/>
          </p:nvPr>
        </p:nvSpPr>
        <p:spPr/>
        <p:txBody>
          <a:bodyPr/>
          <a:lstStyle/>
          <a:p>
            <a:fld id="{DB5CB03D-52F8-45FC-9D51-CC9AF1B89DEC}" type="slidenum">
              <a:rPr lang="en-US" smtClean="0"/>
              <a:t>2</a:t>
            </a:fld>
            <a:endParaRPr lang="en-US" dirty="0"/>
          </a:p>
        </p:txBody>
      </p:sp>
    </p:spTree>
    <p:extLst>
      <p:ext uri="{BB962C8B-B14F-4D97-AF65-F5344CB8AC3E}">
        <p14:creationId xmlns:p14="http://schemas.microsoft.com/office/powerpoint/2010/main" val="253096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Established in December 2010, </a:t>
            </a:r>
            <a:r>
              <a:rPr lang="en-US" sz="1200" b="0" dirty="0">
                <a:latin typeface="Arial" panose="020B0604020202020204" pitchFamily="34" charset="0"/>
                <a:cs typeface="Arial" panose="020B0604020202020204" pitchFamily="34" charset="0"/>
              </a:rPr>
              <a:t>the Greg and Sandra Weisenstein Veterans Center at West Chester University strives to create an intentional culture of understanding, acceptance, and success for Veterans, active military, and those whose support them. Staff in the center work in partnership with others across the University to effectively serve student Veterans, military service members, reservists, and their families with a coordinated system of service to provide a meaningful transition from the military to West Chester University.  </a:t>
            </a:r>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3</a:t>
            </a:fld>
            <a:endParaRPr lang="en-US" dirty="0"/>
          </a:p>
        </p:txBody>
      </p:sp>
    </p:spTree>
    <p:extLst>
      <p:ext uri="{BB962C8B-B14F-4D97-AF65-F5344CB8AC3E}">
        <p14:creationId xmlns:p14="http://schemas.microsoft.com/office/powerpoint/2010/main" val="175644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dirty="0">
                <a:latin typeface="Arial" panose="020B0604020202020204" pitchFamily="34" charset="0"/>
                <a:cs typeface="Arial" panose="020B0604020202020204" pitchFamily="34" charset="0"/>
              </a:rPr>
              <a:t>Throughout the year, the center provides a calendar of programs and events that connect students with personal, professional, social and service opportunities.  The Center actively connects with external partners to continuously support the needs of student veterans, while building partnerships.  Th</a:t>
            </a:r>
            <a:r>
              <a:rPr lang="en-US" b="0" dirty="0"/>
              <a:t>e Veterans Center is centrally located at 624 S. High St on the main campus and actively connects with the Philadelphia campus, as well as WCU students taking classes at Delaware Community College.  Lillian Morrison, an Air Force Veteran, has served as the Coordinator of the Veterans Center since 2014.   The center includes a student lounge, kitchen area, computer lab and conference room.  </a:t>
            </a:r>
          </a:p>
          <a:p>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4</a:t>
            </a:fld>
            <a:endParaRPr lang="en-US" dirty="0"/>
          </a:p>
        </p:txBody>
      </p:sp>
    </p:spTree>
    <p:extLst>
      <p:ext uri="{BB962C8B-B14F-4D97-AF65-F5344CB8AC3E}">
        <p14:creationId xmlns:p14="http://schemas.microsoft.com/office/powerpoint/2010/main" val="51249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Chester University works diligently to demonstrate its commitment to support the success of our student veterans and their families.  West Chester is a Yellow Ribbon School and recently participated in a voluntary review program with the Department of Defense (DoD) to ensure compliance with DoD requirement.  The University has maintained military friendly designations since 2014  and recently advanced from bronze to silver designation, an honor achieved by a select group of colleges/universities. The University annually awards a host of military specific scholarships through the Annual Military Scholarship banquet held during the fall semester. </a:t>
            </a:r>
          </a:p>
          <a:p>
            <a:endParaRPr lang="en-US" dirty="0"/>
          </a:p>
          <a:p>
            <a:pPr algn="l"/>
            <a:endParaRPr lang="en-US" sz="1200" dirty="0"/>
          </a:p>
          <a:p>
            <a:pPr algn="l"/>
            <a:r>
              <a:rPr lang="en-US" sz="1200" dirty="0"/>
              <a:t> </a:t>
            </a:r>
          </a:p>
          <a:p>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5</a:t>
            </a:fld>
            <a:endParaRPr lang="en-US" dirty="0"/>
          </a:p>
        </p:txBody>
      </p:sp>
    </p:spTree>
    <p:extLst>
      <p:ext uri="{BB962C8B-B14F-4D97-AF65-F5344CB8AC3E}">
        <p14:creationId xmlns:p14="http://schemas.microsoft.com/office/powerpoint/2010/main" val="28695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students chose to connect through the Student Veterans Group or SVG.  The SVG welcomes and is open to </a:t>
            </a:r>
            <a:r>
              <a:rPr lang="en-US" sz="1200" b="0" i="0" kern="1200" dirty="0">
                <a:solidFill>
                  <a:schemeClr val="tx1"/>
                </a:solidFill>
                <a:effectLst/>
                <a:latin typeface="+mn-lt"/>
                <a:ea typeface="+mn-ea"/>
                <a:cs typeface="+mn-cs"/>
              </a:rPr>
              <a:t>all active members of the military, Reservists, members of the National Guard, Veterans and those whose support them. </a:t>
            </a:r>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6</a:t>
            </a:fld>
            <a:endParaRPr lang="en-US" dirty="0"/>
          </a:p>
        </p:txBody>
      </p:sp>
    </p:spTree>
    <p:extLst>
      <p:ext uri="{BB962C8B-B14F-4D97-AF65-F5344CB8AC3E}">
        <p14:creationId xmlns:p14="http://schemas.microsoft.com/office/powerpoint/2010/main" val="86517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The SVG has five key leadership positions which are elected annually and consist of a president, vice president, treasurer, secretary and parliamentarian.  SVG meets bi-weekly in the Veterans Center Conference Room. </a:t>
            </a:r>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7</a:t>
            </a:fld>
            <a:endParaRPr lang="en-US" dirty="0"/>
          </a:p>
        </p:txBody>
      </p:sp>
    </p:spTree>
    <p:extLst>
      <p:ext uri="{BB962C8B-B14F-4D97-AF65-F5344CB8AC3E}">
        <p14:creationId xmlns:p14="http://schemas.microsoft.com/office/powerpoint/2010/main" val="58029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Veterans Groups hosts several social and service events throughout the academic year to help student veterans create a sense of community and network personally and professionally. </a:t>
            </a:r>
          </a:p>
        </p:txBody>
      </p:sp>
      <p:sp>
        <p:nvSpPr>
          <p:cNvPr id="4" name="Slide Number Placeholder 3"/>
          <p:cNvSpPr>
            <a:spLocks noGrp="1"/>
          </p:cNvSpPr>
          <p:nvPr>
            <p:ph type="sldNum" sz="quarter" idx="10"/>
          </p:nvPr>
        </p:nvSpPr>
        <p:spPr/>
        <p:txBody>
          <a:bodyPr/>
          <a:lstStyle/>
          <a:p>
            <a:fld id="{DB5CB03D-52F8-45FC-9D51-CC9AF1B89DEC}" type="slidenum">
              <a:rPr lang="en-US" smtClean="0"/>
              <a:t>8</a:t>
            </a:fld>
            <a:endParaRPr lang="en-US" dirty="0"/>
          </a:p>
        </p:txBody>
      </p:sp>
    </p:spTree>
    <p:extLst>
      <p:ext uri="{BB962C8B-B14F-4D97-AF65-F5344CB8AC3E}">
        <p14:creationId xmlns:p14="http://schemas.microsoft.com/office/powerpoint/2010/main" val="180771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Arial" panose="020B0604020202020204" pitchFamily="34" charset="0"/>
              <a:buNone/>
            </a:pPr>
            <a:r>
              <a:rPr lang="en-US" dirty="0"/>
              <a:t>There are four chapters of education benefits currently in use by Student Veterans.  Post 9-11 also referred to as Chapter 33, Montgomery GI Bill/Selected Reserves also called Chapter 1606, Vocational Rehabilitation or Chapter 31, and Survivors and Dependents Educational Assistance also called Chapter 35.  Chapter 30 benefits are used by Active Duty Service Members.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The majority of our Student Veteran population use the Post 9-11 GI Bill.  The University has two VA School Certifying Officials, Lillian Morrison (Veterans Center) and Kristy Slusser (Financial Aid Office). To get started, go to the Veterans Center website, click on “Your benefits” and follow the instructions provided.  </a:t>
            </a:r>
          </a:p>
          <a:p>
            <a:pPr algn="l"/>
            <a:endParaRPr lang="en-US" dirty="0"/>
          </a:p>
          <a:p>
            <a:pPr marL="342900" indent="-342900" algn="l">
              <a:buFont typeface="Arial" panose="020B0604020202020204" pitchFamily="34" charset="0"/>
              <a:buChar char="•"/>
            </a:pPr>
            <a:r>
              <a:rPr lang="en-US" dirty="0"/>
              <a:t>Please note that credits may be given for Military Service and you can begin that process by submitting your Military Transcript to the Admissions Office when applying to WCU.</a:t>
            </a:r>
            <a:endParaRPr lang="en-US" b="1"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Finally, to aid your success and ability to enroll in required courses, WCU provides priority registration for all student veterans utilizing their veteran educational benefits.  </a:t>
            </a:r>
          </a:p>
          <a:p>
            <a:endParaRPr lang="en-US" dirty="0"/>
          </a:p>
        </p:txBody>
      </p:sp>
      <p:sp>
        <p:nvSpPr>
          <p:cNvPr id="4" name="Slide Number Placeholder 3"/>
          <p:cNvSpPr>
            <a:spLocks noGrp="1"/>
          </p:cNvSpPr>
          <p:nvPr>
            <p:ph type="sldNum" sz="quarter" idx="10"/>
          </p:nvPr>
        </p:nvSpPr>
        <p:spPr/>
        <p:txBody>
          <a:bodyPr/>
          <a:lstStyle/>
          <a:p>
            <a:fld id="{DB5CB03D-52F8-45FC-9D51-CC9AF1B89DEC}" type="slidenum">
              <a:rPr lang="en-US" smtClean="0"/>
              <a:t>9</a:t>
            </a:fld>
            <a:endParaRPr lang="en-US" dirty="0"/>
          </a:p>
        </p:txBody>
      </p:sp>
    </p:spTree>
    <p:extLst>
      <p:ext uri="{BB962C8B-B14F-4D97-AF65-F5344CB8AC3E}">
        <p14:creationId xmlns:p14="http://schemas.microsoft.com/office/powerpoint/2010/main" val="334698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D18737D0-1F07-487A-BC82-FDF5B924E95B}"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155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dirty="0"/>
          </a:p>
        </p:txBody>
      </p:sp>
    </p:spTree>
    <p:extLst>
      <p:ext uri="{BB962C8B-B14F-4D97-AF65-F5344CB8AC3E}">
        <p14:creationId xmlns:p14="http://schemas.microsoft.com/office/powerpoint/2010/main" val="353130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593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582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737D0-1F07-487A-BC82-FDF5B924E95B}"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031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218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8737D0-1F07-487A-BC82-FDF5B924E95B}" type="slidenum">
              <a:rPr lang="en-US" smtClean="0"/>
              <a:pPr/>
              <a:t>‹#›</a:t>
            </a:fld>
            <a:endParaRPr lang="en-US" dirty="0"/>
          </a:p>
        </p:txBody>
      </p:sp>
    </p:spTree>
    <p:extLst>
      <p:ext uri="{BB962C8B-B14F-4D97-AF65-F5344CB8AC3E}">
        <p14:creationId xmlns:p14="http://schemas.microsoft.com/office/powerpoint/2010/main" val="379582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8737D0-1F07-487A-BC82-FDF5B924E95B}" type="slidenum">
              <a:rPr lang="en-US" smtClean="0"/>
              <a:pPr/>
              <a:t>‹#›</a:t>
            </a:fld>
            <a:endParaRPr lang="en-US" dirty="0"/>
          </a:p>
        </p:txBody>
      </p:sp>
    </p:spTree>
    <p:extLst>
      <p:ext uri="{BB962C8B-B14F-4D97-AF65-F5344CB8AC3E}">
        <p14:creationId xmlns:p14="http://schemas.microsoft.com/office/powerpoint/2010/main" val="108347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8737D0-1F07-487A-BC82-FDF5B924E95B}" type="slidenum">
              <a:rPr lang="en-US" smtClean="0"/>
              <a:pPr/>
              <a:t>‹#›</a:t>
            </a:fld>
            <a:endParaRPr lang="en-US" dirty="0"/>
          </a:p>
        </p:txBody>
      </p:sp>
    </p:spTree>
    <p:extLst>
      <p:ext uri="{BB962C8B-B14F-4D97-AF65-F5344CB8AC3E}">
        <p14:creationId xmlns:p14="http://schemas.microsoft.com/office/powerpoint/2010/main" val="19110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9ED156-2732-479E-8410-D5807628268D}" type="datetimeFigureOut">
              <a:rPr lang="en-US" smtClean="0"/>
              <a:pPr/>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386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59ED156-2732-479E-8410-D5807628268D}" type="datetimeFigureOut">
              <a:rPr lang="en-US" smtClean="0"/>
              <a:pPr/>
              <a:t>10/6/2020</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D18737D0-1F07-487A-BC82-FDF5B924E95B}"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847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59ED156-2732-479E-8410-D5807628268D}" type="datetimeFigureOut">
              <a:rPr lang="en-US" smtClean="0"/>
              <a:pPr/>
              <a:t>10/6/2020</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18737D0-1F07-487A-BC82-FDF5B924E95B}" type="slidenum">
              <a:rPr lang="en-US" smtClean="0"/>
              <a:pPr/>
              <a:t>‹#›</a:t>
            </a:fld>
            <a:endParaRPr lang="en-US" dirty="0"/>
          </a:p>
        </p:txBody>
      </p:sp>
    </p:spTree>
    <p:extLst>
      <p:ext uri="{BB962C8B-B14F-4D97-AF65-F5344CB8AC3E}">
        <p14:creationId xmlns:p14="http://schemas.microsoft.com/office/powerpoint/2010/main" val="71309615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g"/><Relationship Id="rId7" Type="http://schemas.openxmlformats.org/officeDocument/2006/relationships/hyperlink" Target="https://www.wcupa.edu/veteranscent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veteranscenter@wcupa.edu"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effectLst>
                  <a:outerShdw blurRad="38100" dist="38100" dir="2700000" algn="tl">
                    <a:srgbClr val="000000">
                      <a:alpha val="43137"/>
                    </a:srgbClr>
                  </a:outerShdw>
                </a:effectLst>
              </a:rPr>
              <a:t>Welcome!</a:t>
            </a:r>
          </a:p>
        </p:txBody>
      </p:sp>
      <p:sp>
        <p:nvSpPr>
          <p:cNvPr id="3" name="Subtitle 2"/>
          <p:cNvSpPr>
            <a:spLocks noGrp="1"/>
          </p:cNvSpPr>
          <p:nvPr>
            <p:ph type="subTitle" idx="1"/>
          </p:nvPr>
        </p:nvSpPr>
        <p:spPr/>
        <p:txBody>
          <a:bodyPr>
            <a:normAutofit/>
          </a:bodyPr>
          <a:lstStyle/>
          <a:p>
            <a:r>
              <a:rPr lang="en-US" sz="2000" dirty="0">
                <a:effectLst>
                  <a:outerShdw blurRad="38100" dist="38100" dir="2700000" algn="tl">
                    <a:srgbClr val="000000">
                      <a:alpha val="43137"/>
                    </a:srgbClr>
                  </a:outerShdw>
                </a:effectLst>
              </a:rPr>
              <a:t>WCU Veterans Center Orientation </a:t>
            </a:r>
          </a:p>
        </p:txBody>
      </p:sp>
      <p:pic>
        <p:nvPicPr>
          <p:cNvPr id="5" name="Picture 4">
            <a:extLst>
              <a:ext uri="{FF2B5EF4-FFF2-40B4-BE49-F238E27FC236}">
                <a16:creationId xmlns:a16="http://schemas.microsoft.com/office/drawing/2014/main" xmlns="" id="{4D07D4FB-3ACB-49CE-8900-1A2E92FB1E52}"/>
              </a:ext>
            </a:extLst>
          </p:cNvPr>
          <p:cNvPicPr>
            <a:picLocks noChangeAspect="1"/>
          </p:cNvPicPr>
          <p:nvPr/>
        </p:nvPicPr>
        <p:blipFill>
          <a:blip r:embed="rId3"/>
          <a:stretch>
            <a:fillRect/>
          </a:stretch>
        </p:blipFill>
        <p:spPr>
          <a:xfrm>
            <a:off x="7620000" y="223693"/>
            <a:ext cx="1219306" cy="5974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Paperwork</a:t>
            </a:r>
          </a:p>
        </p:txBody>
      </p:sp>
      <p:sp>
        <p:nvSpPr>
          <p:cNvPr id="3" name="Content Placeholder 2"/>
          <p:cNvSpPr>
            <a:spLocks noGrp="1"/>
          </p:cNvSpPr>
          <p:nvPr>
            <p:ph idx="1"/>
          </p:nvPr>
        </p:nvSpPr>
        <p:spPr/>
        <p:txBody>
          <a:bodyPr/>
          <a:lstStyle/>
          <a:p>
            <a:r>
              <a:rPr lang="en-US" dirty="0"/>
              <a:t>Certificate of Eligibility or Statement of Benefits </a:t>
            </a:r>
          </a:p>
          <a:p>
            <a:r>
              <a:rPr lang="en-US" dirty="0"/>
              <a:t>DD214 Member 4 Copy (excluding Transfer of Education Benefit)</a:t>
            </a:r>
          </a:p>
          <a:p>
            <a:r>
              <a:rPr lang="en-US" dirty="0"/>
              <a:t>Request for Certification (every semester or yearly)</a:t>
            </a:r>
          </a:p>
          <a:p>
            <a:r>
              <a:rPr lang="en-US" dirty="0"/>
              <a:t>Housing Form and PA Lease (Choice Act Participants)</a:t>
            </a:r>
          </a:p>
          <a:p>
            <a:pPr marL="109728" indent="0">
              <a:buNone/>
            </a:pP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71343" cy="1049235"/>
          </a:xfrm>
        </p:spPr>
        <p:txBody>
          <a:bodyPr/>
          <a:lstStyle/>
          <a:p>
            <a:r>
              <a:rPr lang="en-US" dirty="0"/>
              <a:t>Resources Available on Campus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0168535"/>
              </p:ext>
            </p:extLst>
          </p:nvPr>
        </p:nvGraphicFramePr>
        <p:xfrm>
          <a:off x="838200" y="2133600"/>
          <a:ext cx="65722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BC23E1B9-5FF1-430A-A085-07C4CAF7EA0F}"/>
              </a:ext>
            </a:extLst>
          </p:cNvPr>
          <p:cNvPicPr>
            <a:picLocks noChangeAspect="1"/>
          </p:cNvPicPr>
          <p:nvPr/>
        </p:nvPicPr>
        <p:blipFill>
          <a:blip r:embed="rId8"/>
          <a:stretch>
            <a:fillRect/>
          </a:stretch>
        </p:blipFill>
        <p:spPr>
          <a:xfrm>
            <a:off x="7696200" y="228600"/>
            <a:ext cx="1219306" cy="597460"/>
          </a:xfrm>
          <a:prstGeom prst="rect">
            <a:avLst/>
          </a:prstGeom>
        </p:spPr>
      </p:pic>
      <p:pic>
        <p:nvPicPr>
          <p:cNvPr id="5" name="Picture 4">
            <a:extLst>
              <a:ext uri="{FF2B5EF4-FFF2-40B4-BE49-F238E27FC236}">
                <a16:creationId xmlns:a16="http://schemas.microsoft.com/office/drawing/2014/main" xmlns="" id="{A6E0A180-9884-476A-9158-07EFEFA5E9FF}"/>
              </a:ext>
            </a:extLst>
          </p:cNvPr>
          <p:cNvPicPr>
            <a:picLocks noChangeAspect="1"/>
          </p:cNvPicPr>
          <p:nvPr/>
        </p:nvPicPr>
        <p:blipFill>
          <a:blip r:embed="rId9"/>
          <a:stretch>
            <a:fillRect/>
          </a:stretch>
        </p:blipFill>
        <p:spPr>
          <a:xfrm>
            <a:off x="7239000" y="2658217"/>
            <a:ext cx="1654849" cy="1362817"/>
          </a:xfrm>
          <a:prstGeom prst="rect">
            <a:avLst/>
          </a:prstGeom>
        </p:spPr>
      </p:pic>
      <p:sp>
        <p:nvSpPr>
          <p:cNvPr id="6" name="Rectangle 5">
            <a:extLst>
              <a:ext uri="{FF2B5EF4-FFF2-40B4-BE49-F238E27FC236}">
                <a16:creationId xmlns:a16="http://schemas.microsoft.com/office/drawing/2014/main" xmlns="" id="{C8D64EDA-DDA2-4505-B9FA-94318A8AE23C}"/>
              </a:ext>
            </a:extLst>
          </p:cNvPr>
          <p:cNvSpPr/>
          <p:nvPr/>
        </p:nvSpPr>
        <p:spPr>
          <a:xfrm>
            <a:off x="7239000" y="4495799"/>
            <a:ext cx="1828800" cy="1116001"/>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LARC</a:t>
            </a:r>
          </a:p>
          <a:p>
            <a:pPr algn="ctr"/>
            <a:r>
              <a:rPr lang="en-US" dirty="0"/>
              <a:t>The Learning &amp; Assistance Resource Center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53" y="1143000"/>
            <a:ext cx="7239000" cy="1049235"/>
          </a:xfrm>
        </p:spPr>
        <p:txBody>
          <a:bodyPr>
            <a:normAutofit/>
          </a:bodyPr>
          <a:lstStyle/>
          <a:p>
            <a:pPr algn="ctr"/>
            <a:r>
              <a:rPr lang="en-US" b="1" dirty="0">
                <a:effectLst>
                  <a:outerShdw blurRad="38100" dist="38100" dir="2700000" algn="tl">
                    <a:srgbClr val="000000">
                      <a:alpha val="43137"/>
                    </a:srgbClr>
                  </a:outerShdw>
                </a:effectLst>
              </a:rPr>
              <a:t>Questions and Connecting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777" y="2077604"/>
            <a:ext cx="2667000" cy="2667000"/>
          </a:xfrm>
        </p:spPr>
      </p:pic>
      <p:pic>
        <p:nvPicPr>
          <p:cNvPr id="3" name="Picture 2">
            <a:extLst>
              <a:ext uri="{FF2B5EF4-FFF2-40B4-BE49-F238E27FC236}">
                <a16:creationId xmlns:a16="http://schemas.microsoft.com/office/drawing/2014/main" xmlns="" id="{3D003ABC-AEDB-429C-A43F-8F5E416CDE06}"/>
              </a:ext>
            </a:extLst>
          </p:cNvPr>
          <p:cNvPicPr>
            <a:picLocks noChangeAspect="1"/>
          </p:cNvPicPr>
          <p:nvPr/>
        </p:nvPicPr>
        <p:blipFill>
          <a:blip r:embed="rId4"/>
          <a:stretch>
            <a:fillRect/>
          </a:stretch>
        </p:blipFill>
        <p:spPr>
          <a:xfrm>
            <a:off x="7772400" y="304800"/>
            <a:ext cx="1219306" cy="597460"/>
          </a:xfrm>
          <a:prstGeom prst="rect">
            <a:avLst/>
          </a:prstGeom>
        </p:spPr>
      </p:pic>
      <p:pic>
        <p:nvPicPr>
          <p:cNvPr id="5" name="Picture 4">
            <a:extLst>
              <a:ext uri="{FF2B5EF4-FFF2-40B4-BE49-F238E27FC236}">
                <a16:creationId xmlns:a16="http://schemas.microsoft.com/office/drawing/2014/main" xmlns="" id="{00F7519F-726E-43B6-A28A-EB3CA70B3BEB}"/>
              </a:ext>
            </a:extLst>
          </p:cNvPr>
          <p:cNvPicPr>
            <a:picLocks noChangeAspect="1"/>
          </p:cNvPicPr>
          <p:nvPr/>
        </p:nvPicPr>
        <p:blipFill>
          <a:blip r:embed="rId5"/>
          <a:stretch>
            <a:fillRect/>
          </a:stretch>
        </p:blipFill>
        <p:spPr>
          <a:xfrm>
            <a:off x="5564028" y="1905000"/>
            <a:ext cx="3048000" cy="1219200"/>
          </a:xfrm>
          <a:prstGeom prst="rect">
            <a:avLst/>
          </a:prstGeom>
        </p:spPr>
      </p:pic>
      <p:sp>
        <p:nvSpPr>
          <p:cNvPr id="6" name="Rectangle 5">
            <a:extLst>
              <a:ext uri="{FF2B5EF4-FFF2-40B4-BE49-F238E27FC236}">
                <a16:creationId xmlns:a16="http://schemas.microsoft.com/office/drawing/2014/main" xmlns="" id="{4DEA04B3-375C-43EB-B7B8-3E86EB3E4EF8}"/>
              </a:ext>
            </a:extLst>
          </p:cNvPr>
          <p:cNvSpPr/>
          <p:nvPr/>
        </p:nvSpPr>
        <p:spPr>
          <a:xfrm>
            <a:off x="258112" y="4911867"/>
            <a:ext cx="7438088" cy="1200329"/>
          </a:xfrm>
          <a:prstGeom prst="rect">
            <a:avLst/>
          </a:prstGeom>
        </p:spPr>
        <p:txBody>
          <a:bodyPr wrap="square">
            <a:spAutoFit/>
          </a:bodyPr>
          <a:lstStyle/>
          <a:p>
            <a:r>
              <a:rPr lang="en-US" b="1" dirty="0"/>
              <a:t>Phone:</a:t>
            </a:r>
            <a:r>
              <a:rPr lang="en-US" dirty="0"/>
              <a:t> 610-436-2862</a:t>
            </a:r>
            <a:br>
              <a:rPr lang="en-US" dirty="0"/>
            </a:br>
            <a:r>
              <a:rPr lang="en-US" b="1" dirty="0"/>
              <a:t>Email:</a:t>
            </a:r>
            <a:r>
              <a:rPr lang="en-US" dirty="0"/>
              <a:t> </a:t>
            </a:r>
            <a:r>
              <a:rPr lang="en-US" dirty="0">
                <a:hlinkClick r:id="rId6"/>
              </a:rPr>
              <a:t>veteranscenter@wcupa.edu</a:t>
            </a:r>
            <a:endParaRPr lang="en-US" dirty="0"/>
          </a:p>
          <a:p>
            <a:r>
              <a:rPr lang="en-US" dirty="0">
                <a:hlinkClick r:id="rId7"/>
              </a:rPr>
              <a:t>https://www.wcupa.edu/veteranscenter/</a:t>
            </a:r>
            <a:endParaRPr lang="en-US" dirty="0"/>
          </a:p>
          <a:p>
            <a:r>
              <a:rPr lang="en-US" dirty="0"/>
              <a:t>VA School Certifying Officials: Lillian Morrison &amp; Kristy Slusser</a:t>
            </a:r>
          </a:p>
        </p:txBody>
      </p:sp>
      <p:sp>
        <p:nvSpPr>
          <p:cNvPr id="7" name="Rectangle 6">
            <a:extLst>
              <a:ext uri="{FF2B5EF4-FFF2-40B4-BE49-F238E27FC236}">
                <a16:creationId xmlns:a16="http://schemas.microsoft.com/office/drawing/2014/main" xmlns="" id="{E24F3AC1-6C08-427F-95CE-E00B2BE57FC5}"/>
              </a:ext>
            </a:extLst>
          </p:cNvPr>
          <p:cNvSpPr/>
          <p:nvPr/>
        </p:nvSpPr>
        <p:spPr>
          <a:xfrm>
            <a:off x="4912576" y="3458868"/>
            <a:ext cx="4079130" cy="369332"/>
          </a:xfrm>
          <a:prstGeom prst="rect">
            <a:avLst/>
          </a:prstGeom>
        </p:spPr>
        <p:txBody>
          <a:bodyPr wrap="none">
            <a:spAutoFit/>
          </a:bodyPr>
          <a:lstStyle/>
          <a:p>
            <a:r>
              <a:rPr lang="en-US" dirty="0"/>
              <a:t>https://www.facebook.com/wcuvetcenter/</a:t>
            </a:r>
          </a:p>
        </p:txBody>
      </p:sp>
      <p:pic>
        <p:nvPicPr>
          <p:cNvPr id="8" name="Picture 7">
            <a:extLst>
              <a:ext uri="{FF2B5EF4-FFF2-40B4-BE49-F238E27FC236}">
                <a16:creationId xmlns:a16="http://schemas.microsoft.com/office/drawing/2014/main" xmlns="" id="{F0C00FC5-EF78-444C-8F3B-EB8A158DCA88}"/>
              </a:ext>
            </a:extLst>
          </p:cNvPr>
          <p:cNvPicPr>
            <a:picLocks noChangeAspect="1"/>
          </p:cNvPicPr>
          <p:nvPr/>
        </p:nvPicPr>
        <p:blipFill>
          <a:blip r:embed="rId8"/>
          <a:stretch>
            <a:fillRect/>
          </a:stretch>
        </p:blipFill>
        <p:spPr>
          <a:xfrm>
            <a:off x="5595451" y="3911831"/>
            <a:ext cx="2857500" cy="16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6571343" cy="1049235"/>
          </a:xfrm>
        </p:spPr>
        <p:txBody>
          <a:bodyPr/>
          <a:lstStyle/>
          <a:p>
            <a:r>
              <a:rPr lang="en-US" dirty="0"/>
              <a:t>Agenda/Topics To Be Covered</a:t>
            </a:r>
          </a:p>
        </p:txBody>
      </p:sp>
      <p:sp>
        <p:nvSpPr>
          <p:cNvPr id="3" name="Content Placeholder 2"/>
          <p:cNvSpPr>
            <a:spLocks noGrp="1"/>
          </p:cNvSpPr>
          <p:nvPr>
            <p:ph idx="1"/>
          </p:nvPr>
        </p:nvSpPr>
        <p:spPr/>
        <p:txBody>
          <a:bodyPr>
            <a:normAutofit/>
          </a:bodyPr>
          <a:lstStyle/>
          <a:p>
            <a:pPr marL="109728" indent="0">
              <a:buNone/>
            </a:pPr>
            <a:endParaRPr lang="en-US" dirty="0"/>
          </a:p>
          <a:p>
            <a:r>
              <a:rPr lang="en-US" dirty="0"/>
              <a:t>About the Veterans Center</a:t>
            </a:r>
          </a:p>
          <a:p>
            <a:r>
              <a:rPr lang="en-US" dirty="0"/>
              <a:t>Student Veterans Group @WCU</a:t>
            </a:r>
          </a:p>
          <a:p>
            <a:r>
              <a:rPr lang="en-US" dirty="0"/>
              <a:t>GI Bill Benefits Information</a:t>
            </a:r>
          </a:p>
          <a:p>
            <a:pPr lvl="1"/>
            <a:r>
              <a:rPr lang="en-US" dirty="0"/>
              <a:t>Required Documents </a:t>
            </a:r>
          </a:p>
          <a:p>
            <a:r>
              <a:rPr lang="en-US" dirty="0"/>
              <a:t>Additional Resources Available </a:t>
            </a:r>
          </a:p>
        </p:txBody>
      </p:sp>
      <p:pic>
        <p:nvPicPr>
          <p:cNvPr id="4" name="Picture 3">
            <a:extLst>
              <a:ext uri="{FF2B5EF4-FFF2-40B4-BE49-F238E27FC236}">
                <a16:creationId xmlns:a16="http://schemas.microsoft.com/office/drawing/2014/main" xmlns="" id="{C1582B96-063F-4C26-A7A6-8D2BA815F6C8}"/>
              </a:ext>
            </a:extLst>
          </p:cNvPr>
          <p:cNvPicPr>
            <a:picLocks noChangeAspect="1"/>
          </p:cNvPicPr>
          <p:nvPr/>
        </p:nvPicPr>
        <p:blipFill>
          <a:blip r:embed="rId3"/>
          <a:stretch>
            <a:fillRect/>
          </a:stretch>
        </p:blipFill>
        <p:spPr>
          <a:xfrm>
            <a:off x="7696200" y="304800"/>
            <a:ext cx="1219306" cy="5974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17" y="563422"/>
            <a:ext cx="6189453" cy="822722"/>
          </a:xfrm>
        </p:spPr>
        <p:txBody>
          <a:bodyPr>
            <a:normAutofit fontScale="90000"/>
          </a:bodyPr>
          <a:lstStyle/>
          <a:p>
            <a:r>
              <a:rPr lang="en-US" sz="3000" b="1" dirty="0">
                <a:solidFill>
                  <a:srgbClr val="FFC000"/>
                </a:solidFill>
              </a:rPr>
              <a:t>WCU Weisenstein Veterans Center</a:t>
            </a:r>
          </a:p>
        </p:txBody>
      </p:sp>
      <p:pic>
        <p:nvPicPr>
          <p:cNvPr id="3" name="Picture 2"/>
          <p:cNvPicPr>
            <a:picLocks noChangeAspect="1"/>
          </p:cNvPicPr>
          <p:nvPr/>
        </p:nvPicPr>
        <p:blipFill>
          <a:blip r:embed="rId3"/>
          <a:stretch>
            <a:fillRect/>
          </a:stretch>
        </p:blipFill>
        <p:spPr>
          <a:xfrm>
            <a:off x="7705725" y="192312"/>
            <a:ext cx="1220830" cy="598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362200"/>
            <a:ext cx="3657599" cy="2743199"/>
          </a:xfrm>
          <a:prstGeom prst="rect">
            <a:avLst/>
          </a:prstGeom>
        </p:spPr>
      </p:pic>
      <p:sp>
        <p:nvSpPr>
          <p:cNvPr id="10" name="TextBox 9"/>
          <p:cNvSpPr txBox="1"/>
          <p:nvPr/>
        </p:nvSpPr>
        <p:spPr>
          <a:xfrm>
            <a:off x="155713" y="1845573"/>
            <a:ext cx="4644887" cy="4031873"/>
          </a:xfrm>
          <a:prstGeom prst="rect">
            <a:avLst/>
          </a:prstGeom>
          <a:noFill/>
        </p:spPr>
        <p:txBody>
          <a:bodyPr wrap="square" rtlCol="0">
            <a:spAutoFit/>
          </a:bodyPr>
          <a:lstStyle/>
          <a:p>
            <a:pPr fontAlgn="base"/>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Established in December 2010, </a:t>
            </a:r>
            <a:r>
              <a:rPr lang="en-US" sz="1600" dirty="0">
                <a:latin typeface="Arial" panose="020B0604020202020204" pitchFamily="34" charset="0"/>
                <a:cs typeface="Arial" panose="020B0604020202020204" pitchFamily="34" charset="0"/>
              </a:rPr>
              <a:t>the Greg and Sandra Weisenstein Veterans Center at West Chester University </a:t>
            </a:r>
            <a:r>
              <a:rPr lang="en-US" sz="1600" b="1" dirty="0">
                <a:latin typeface="Arial" panose="020B0604020202020204" pitchFamily="34" charset="0"/>
                <a:cs typeface="Arial" panose="020B0604020202020204" pitchFamily="34" charset="0"/>
              </a:rPr>
              <a:t>strives to create an intentional culture of understanding, acceptance, and success for Veterans, active military, and those whose support them.</a:t>
            </a:r>
          </a:p>
          <a:p>
            <a:pPr fontAlgn="base"/>
            <a:endParaRPr lang="en-US" sz="1600" dirty="0">
              <a:latin typeface="Arial" panose="020B0604020202020204" pitchFamily="34" charset="0"/>
              <a:cs typeface="Arial" panose="020B0604020202020204" pitchFamily="34" charset="0"/>
            </a:endParaRPr>
          </a:p>
          <a:p>
            <a:pPr fontAlgn="base"/>
            <a:r>
              <a:rPr lang="en-US" sz="1600" dirty="0">
                <a:latin typeface="Arial" panose="020B0604020202020204" pitchFamily="34" charset="0"/>
                <a:cs typeface="Arial" panose="020B0604020202020204" pitchFamily="34" charset="0"/>
              </a:rPr>
              <a:t>The Veterans Center is committed to </a:t>
            </a:r>
            <a:r>
              <a:rPr lang="en-US" sz="1600" b="1" dirty="0">
                <a:latin typeface="Arial" panose="020B0604020202020204" pitchFamily="34" charset="0"/>
                <a:cs typeface="Arial" panose="020B0604020202020204" pitchFamily="34" charset="0"/>
              </a:rPr>
              <a:t>facilitating communication among our campus offices in order to serve student Veterans, military service members, reservists, and their families with a coordinated system of service to provide a meaningful transition from the military to West Chester University.</a:t>
            </a:r>
          </a:p>
          <a:p>
            <a:pPr fontAlgn="base"/>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372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17" y="563422"/>
            <a:ext cx="6189453" cy="822722"/>
          </a:xfrm>
        </p:spPr>
        <p:txBody>
          <a:bodyPr>
            <a:normAutofit fontScale="90000"/>
          </a:bodyPr>
          <a:lstStyle/>
          <a:p>
            <a:r>
              <a:rPr lang="en-US" sz="3000" b="1" dirty="0">
                <a:solidFill>
                  <a:srgbClr val="FFC000"/>
                </a:solidFill>
              </a:rPr>
              <a:t>WCU Weisenstein Veterans Center</a:t>
            </a:r>
          </a:p>
        </p:txBody>
      </p:sp>
      <p:pic>
        <p:nvPicPr>
          <p:cNvPr id="3" name="Picture 2"/>
          <p:cNvPicPr>
            <a:picLocks noChangeAspect="1"/>
          </p:cNvPicPr>
          <p:nvPr/>
        </p:nvPicPr>
        <p:blipFill>
          <a:blip r:embed="rId3"/>
          <a:stretch>
            <a:fillRect/>
          </a:stretch>
        </p:blipFill>
        <p:spPr>
          <a:xfrm>
            <a:off x="7705725" y="192312"/>
            <a:ext cx="1220830" cy="598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286000"/>
            <a:ext cx="3657599" cy="2743199"/>
          </a:xfrm>
          <a:prstGeom prst="rect">
            <a:avLst/>
          </a:prstGeom>
        </p:spPr>
      </p:pic>
      <p:pic>
        <p:nvPicPr>
          <p:cNvPr id="6" name="Picture 5">
            <a:extLst>
              <a:ext uri="{FF2B5EF4-FFF2-40B4-BE49-F238E27FC236}">
                <a16:creationId xmlns:a16="http://schemas.microsoft.com/office/drawing/2014/main" xmlns="" id="{1243E962-CBA0-4CCD-9D61-7DCDCD8E0A3C}"/>
              </a:ext>
            </a:extLst>
          </p:cNvPr>
          <p:cNvPicPr>
            <a:picLocks noChangeAspect="1"/>
          </p:cNvPicPr>
          <p:nvPr/>
        </p:nvPicPr>
        <p:blipFill>
          <a:blip r:embed="rId5"/>
          <a:stretch>
            <a:fillRect/>
          </a:stretch>
        </p:blipFill>
        <p:spPr>
          <a:xfrm>
            <a:off x="5943600" y="3352800"/>
            <a:ext cx="2286000" cy="2286000"/>
          </a:xfrm>
          <a:prstGeom prst="rect">
            <a:avLst/>
          </a:prstGeom>
        </p:spPr>
      </p:pic>
      <p:sp>
        <p:nvSpPr>
          <p:cNvPr id="8" name="TextBox 7">
            <a:extLst>
              <a:ext uri="{FF2B5EF4-FFF2-40B4-BE49-F238E27FC236}">
                <a16:creationId xmlns:a16="http://schemas.microsoft.com/office/drawing/2014/main" xmlns="" id="{4B1E2019-855A-4489-8662-6C80B82DE177}"/>
              </a:ext>
            </a:extLst>
          </p:cNvPr>
          <p:cNvSpPr txBox="1"/>
          <p:nvPr/>
        </p:nvSpPr>
        <p:spPr>
          <a:xfrm>
            <a:off x="4192895" y="2242895"/>
            <a:ext cx="4123245"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The Veterans Center is located at </a:t>
            </a:r>
          </a:p>
          <a:p>
            <a:pPr algn="ctr"/>
            <a:r>
              <a:rPr lang="en-US" sz="1600" b="1" dirty="0">
                <a:latin typeface="Arial" panose="020B0604020202020204" pitchFamily="34" charset="0"/>
                <a:cs typeface="Arial" panose="020B0604020202020204" pitchFamily="34" charset="0"/>
              </a:rPr>
              <a:t>624 S. High St. </a:t>
            </a:r>
          </a:p>
          <a:p>
            <a:pPr algn="ctr"/>
            <a:r>
              <a:rPr lang="en-US" sz="1600" b="1" dirty="0">
                <a:latin typeface="Arial" panose="020B0604020202020204" pitchFamily="34" charset="0"/>
                <a:cs typeface="Arial" panose="020B0604020202020204" pitchFamily="34" charset="0"/>
              </a:rPr>
              <a:t>Lillian Morrison </a:t>
            </a:r>
            <a:r>
              <a:rPr lang="en-US" sz="1600" dirty="0">
                <a:latin typeface="Arial" panose="020B0604020202020204" pitchFamily="34" charset="0"/>
                <a:cs typeface="Arial" panose="020B0604020202020204" pitchFamily="34" charset="0"/>
              </a:rPr>
              <a:t>serves as the Coordinator</a:t>
            </a:r>
            <a:endParaRPr lang="en-US" sz="1600" dirty="0"/>
          </a:p>
        </p:txBody>
      </p:sp>
      <p:pic>
        <p:nvPicPr>
          <p:cNvPr id="9" name="Picture 8">
            <a:extLst>
              <a:ext uri="{FF2B5EF4-FFF2-40B4-BE49-F238E27FC236}">
                <a16:creationId xmlns:a16="http://schemas.microsoft.com/office/drawing/2014/main" xmlns="" id="{2661838B-C524-405A-8DBE-51EA1C202F7D}"/>
              </a:ext>
            </a:extLst>
          </p:cNvPr>
          <p:cNvPicPr>
            <a:picLocks noChangeAspect="1"/>
          </p:cNvPicPr>
          <p:nvPr/>
        </p:nvPicPr>
        <p:blipFill>
          <a:blip r:embed="rId6"/>
          <a:stretch>
            <a:fillRect/>
          </a:stretch>
        </p:blipFill>
        <p:spPr>
          <a:xfrm>
            <a:off x="4528275" y="3298812"/>
            <a:ext cx="3686790" cy="2453358"/>
          </a:xfrm>
          <a:prstGeom prst="rect">
            <a:avLst/>
          </a:prstGeom>
        </p:spPr>
      </p:pic>
    </p:spTree>
    <p:extLst>
      <p:ext uri="{BB962C8B-B14F-4D97-AF65-F5344CB8AC3E}">
        <p14:creationId xmlns:p14="http://schemas.microsoft.com/office/powerpoint/2010/main" val="378102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484" y="990258"/>
            <a:ext cx="7918515" cy="514349"/>
          </a:xfrm>
        </p:spPr>
        <p:txBody>
          <a:bodyPr>
            <a:normAutofit fontScale="90000"/>
          </a:bodyPr>
          <a:lstStyle/>
          <a:p>
            <a:r>
              <a:rPr lang="en-US" sz="2700" b="1" dirty="0">
                <a:solidFill>
                  <a:srgbClr val="FFC000"/>
                </a:solidFill>
                <a:effectLst>
                  <a:outerShdw blurRad="38100" dist="38100" dir="2700000" algn="tl">
                    <a:srgbClr val="000000">
                      <a:alpha val="43137"/>
                    </a:srgbClr>
                  </a:outerShdw>
                </a:effectLst>
              </a:rPr>
              <a:t>WCU’s commitment to Student  Veterans</a:t>
            </a:r>
          </a:p>
        </p:txBody>
      </p:sp>
      <p:sp>
        <p:nvSpPr>
          <p:cNvPr id="3" name="Subtitle 2"/>
          <p:cNvSpPr>
            <a:spLocks noGrp="1"/>
          </p:cNvSpPr>
          <p:nvPr>
            <p:ph type="subTitle" idx="1"/>
          </p:nvPr>
        </p:nvSpPr>
        <p:spPr>
          <a:xfrm>
            <a:off x="2667000" y="1669255"/>
            <a:ext cx="6019800" cy="4538664"/>
          </a:xfrm>
        </p:spPr>
        <p:txBody>
          <a:bodyPr>
            <a:normAutofit fontScale="92500" lnSpcReduction="20000"/>
          </a:bodyPr>
          <a:lstStyle/>
          <a:p>
            <a:pPr algn="l"/>
            <a:endParaRPr lang="en-US" sz="2100" dirty="0"/>
          </a:p>
          <a:p>
            <a:pPr algn="l"/>
            <a:r>
              <a:rPr lang="en-US" sz="2100" dirty="0"/>
              <a:t>Acknowledged by GI Jobs as a Military Friendly School from 2014 -2020</a:t>
            </a:r>
          </a:p>
          <a:p>
            <a:pPr algn="l"/>
            <a:r>
              <a:rPr lang="en-US" sz="2100" dirty="0"/>
              <a:t>*Silver designation</a:t>
            </a:r>
          </a:p>
          <a:p>
            <a:endParaRPr lang="en-US" dirty="0"/>
          </a:p>
          <a:p>
            <a:pPr algn="l"/>
            <a:r>
              <a:rPr lang="en-US" sz="2100" dirty="0"/>
              <a:t>Acknowledged as a Top University by Military Advanced Education </a:t>
            </a:r>
          </a:p>
          <a:p>
            <a:pPr algn="l"/>
            <a:endParaRPr lang="en-US" sz="2100" dirty="0"/>
          </a:p>
          <a:p>
            <a:pPr algn="l"/>
            <a:r>
              <a:rPr lang="en-US" sz="2100" dirty="0"/>
              <a:t>WCU is a Yellow Ribbon School</a:t>
            </a:r>
          </a:p>
          <a:p>
            <a:pPr algn="l"/>
            <a:endParaRPr lang="en-US" sz="2100" dirty="0"/>
          </a:p>
          <a:p>
            <a:pPr algn="l"/>
            <a:r>
              <a:rPr lang="en-US" sz="2100" dirty="0"/>
              <a:t>Annual military scholarship banquet</a:t>
            </a:r>
          </a:p>
        </p:txBody>
      </p:sp>
      <p:pic>
        <p:nvPicPr>
          <p:cNvPr id="1034" name="Picture 10" descr="http://www.wcupa.edu/veteranscenter/images/mae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81400"/>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cupa.edu/veteranscenter/images/yellowRibb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7" y="4404672"/>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stretch>
            <a:fillRect/>
          </a:stretch>
        </p:blipFill>
        <p:spPr>
          <a:xfrm>
            <a:off x="7772400" y="152400"/>
            <a:ext cx="1220830" cy="598984"/>
          </a:xfrm>
          <a:prstGeom prst="rect">
            <a:avLst/>
          </a:prstGeom>
        </p:spPr>
      </p:pic>
      <p:pic>
        <p:nvPicPr>
          <p:cNvPr id="5" name="Picture 4">
            <a:extLst>
              <a:ext uri="{FF2B5EF4-FFF2-40B4-BE49-F238E27FC236}">
                <a16:creationId xmlns:a16="http://schemas.microsoft.com/office/drawing/2014/main" xmlns="" id="{8DF70503-EF37-46B5-902F-B838E6FB608E}"/>
              </a:ext>
            </a:extLst>
          </p:cNvPr>
          <p:cNvPicPr>
            <a:picLocks noChangeAspect="1"/>
          </p:cNvPicPr>
          <p:nvPr/>
        </p:nvPicPr>
        <p:blipFill>
          <a:blip r:embed="rId6"/>
          <a:stretch>
            <a:fillRect/>
          </a:stretch>
        </p:blipFill>
        <p:spPr>
          <a:xfrm>
            <a:off x="1295400" y="1952625"/>
            <a:ext cx="1276350" cy="1276350"/>
          </a:xfrm>
          <a:prstGeom prst="rect">
            <a:avLst/>
          </a:prstGeom>
        </p:spPr>
      </p:pic>
      <p:pic>
        <p:nvPicPr>
          <p:cNvPr id="6" name="Picture 5">
            <a:extLst>
              <a:ext uri="{FF2B5EF4-FFF2-40B4-BE49-F238E27FC236}">
                <a16:creationId xmlns:a16="http://schemas.microsoft.com/office/drawing/2014/main" xmlns="" id="{2B144115-8333-49CA-8453-519A806AE695}"/>
              </a:ext>
            </a:extLst>
          </p:cNvPr>
          <p:cNvPicPr>
            <a:picLocks noChangeAspect="1"/>
          </p:cNvPicPr>
          <p:nvPr/>
        </p:nvPicPr>
        <p:blipFill>
          <a:blip r:embed="rId7"/>
          <a:stretch>
            <a:fillRect/>
          </a:stretch>
        </p:blipFill>
        <p:spPr>
          <a:xfrm>
            <a:off x="254617" y="5191811"/>
            <a:ext cx="2317133" cy="827989"/>
          </a:xfrm>
          <a:prstGeom prst="rect">
            <a:avLst/>
          </a:prstGeom>
        </p:spPr>
      </p:pic>
    </p:spTree>
    <p:extLst>
      <p:ext uri="{BB962C8B-B14F-4D97-AF65-F5344CB8AC3E}">
        <p14:creationId xmlns:p14="http://schemas.microsoft.com/office/powerpoint/2010/main" val="154936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1137550"/>
            <a:ext cx="6571343" cy="716205"/>
          </a:xfrm>
        </p:spPr>
        <p:txBody>
          <a:bodyPr/>
          <a:lstStyle/>
          <a:p>
            <a:r>
              <a:rPr lang="en-US" dirty="0">
                <a:effectLst>
                  <a:outerShdw blurRad="38100" dist="38100" dir="2700000" algn="tl">
                    <a:srgbClr val="000000">
                      <a:alpha val="43137"/>
                    </a:srgbClr>
                  </a:outerShdw>
                </a:effectLst>
              </a:rPr>
              <a:t>Student Veterans Group (SVG)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6660890"/>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AF206510-AC5A-40D3-A950-65480934FE38}"/>
              </a:ext>
            </a:extLst>
          </p:cNvPr>
          <p:cNvPicPr>
            <a:picLocks noChangeAspect="1"/>
          </p:cNvPicPr>
          <p:nvPr/>
        </p:nvPicPr>
        <p:blipFill>
          <a:blip r:embed="rId8"/>
          <a:stretch>
            <a:fillRect/>
          </a:stretch>
        </p:blipFill>
        <p:spPr>
          <a:xfrm>
            <a:off x="381000" y="518298"/>
            <a:ext cx="1062318" cy="1158101"/>
          </a:xfrm>
          <a:prstGeom prst="rect">
            <a:avLst/>
          </a:prstGeom>
        </p:spPr>
      </p:pic>
      <p:pic>
        <p:nvPicPr>
          <p:cNvPr id="5" name="Picture 4">
            <a:extLst>
              <a:ext uri="{FF2B5EF4-FFF2-40B4-BE49-F238E27FC236}">
                <a16:creationId xmlns:a16="http://schemas.microsoft.com/office/drawing/2014/main" xmlns="" id="{9099C83A-5A2F-4AF2-95F5-6A6D8962EF1F}"/>
              </a:ext>
            </a:extLst>
          </p:cNvPr>
          <p:cNvPicPr>
            <a:picLocks noChangeAspect="1"/>
          </p:cNvPicPr>
          <p:nvPr/>
        </p:nvPicPr>
        <p:blipFill>
          <a:blip r:embed="rId9"/>
          <a:stretch>
            <a:fillRect/>
          </a:stretch>
        </p:blipFill>
        <p:spPr>
          <a:xfrm>
            <a:off x="7772400" y="219568"/>
            <a:ext cx="1219306" cy="597460"/>
          </a:xfrm>
          <a:prstGeom prst="rect">
            <a:avLst/>
          </a:prstGeom>
        </p:spPr>
      </p:pic>
      <p:pic>
        <p:nvPicPr>
          <p:cNvPr id="8" name="Picture 7">
            <a:extLst>
              <a:ext uri="{FF2B5EF4-FFF2-40B4-BE49-F238E27FC236}">
                <a16:creationId xmlns:a16="http://schemas.microsoft.com/office/drawing/2014/main" xmlns="" id="{FF977144-D09C-4E01-B55E-8E0C8E680FC6}"/>
              </a:ext>
            </a:extLst>
          </p:cNvPr>
          <p:cNvPicPr>
            <a:picLocks noChangeAspect="1"/>
          </p:cNvPicPr>
          <p:nvPr/>
        </p:nvPicPr>
        <p:blipFill>
          <a:blip r:embed="rId10"/>
          <a:stretch>
            <a:fillRect/>
          </a:stretch>
        </p:blipFill>
        <p:spPr>
          <a:xfrm>
            <a:off x="990600" y="1996921"/>
            <a:ext cx="7315200" cy="3770119"/>
          </a:xfrm>
          <a:prstGeom prst="rect">
            <a:avLst/>
          </a:prstGeom>
        </p:spPr>
      </p:pic>
    </p:spTree>
    <p:extLst>
      <p:ext uri="{BB962C8B-B14F-4D97-AF65-F5344CB8AC3E}">
        <p14:creationId xmlns:p14="http://schemas.microsoft.com/office/powerpoint/2010/main" val="209423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Veterans Group (SVG) </a:t>
            </a:r>
            <a:br>
              <a:rPr lang="en-US" dirty="0"/>
            </a:br>
            <a:r>
              <a:rPr lang="en-US" dirty="0"/>
              <a:t>Executive Board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282799"/>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AF206510-AC5A-40D3-A950-65480934FE38}"/>
              </a:ext>
            </a:extLst>
          </p:cNvPr>
          <p:cNvPicPr>
            <a:picLocks noChangeAspect="1"/>
          </p:cNvPicPr>
          <p:nvPr/>
        </p:nvPicPr>
        <p:blipFill>
          <a:blip r:embed="rId8"/>
          <a:stretch>
            <a:fillRect/>
          </a:stretch>
        </p:blipFill>
        <p:spPr>
          <a:xfrm>
            <a:off x="381000" y="518298"/>
            <a:ext cx="1062318" cy="1158101"/>
          </a:xfrm>
          <a:prstGeom prst="rect">
            <a:avLst/>
          </a:prstGeom>
        </p:spPr>
      </p:pic>
      <p:pic>
        <p:nvPicPr>
          <p:cNvPr id="5" name="Picture 4">
            <a:extLst>
              <a:ext uri="{FF2B5EF4-FFF2-40B4-BE49-F238E27FC236}">
                <a16:creationId xmlns:a16="http://schemas.microsoft.com/office/drawing/2014/main" xmlns="" id="{9099C83A-5A2F-4AF2-95F5-6A6D8962EF1F}"/>
              </a:ext>
            </a:extLst>
          </p:cNvPr>
          <p:cNvPicPr>
            <a:picLocks noChangeAspect="1"/>
          </p:cNvPicPr>
          <p:nvPr/>
        </p:nvPicPr>
        <p:blipFill>
          <a:blip r:embed="rId9"/>
          <a:stretch>
            <a:fillRect/>
          </a:stretch>
        </p:blipFill>
        <p:spPr>
          <a:xfrm>
            <a:off x="7772400" y="219568"/>
            <a:ext cx="1219306" cy="597460"/>
          </a:xfrm>
          <a:prstGeom prst="rect">
            <a:avLst/>
          </a:prstGeom>
        </p:spPr>
      </p:pic>
      <p:sp>
        <p:nvSpPr>
          <p:cNvPr id="6" name="Rectangle 5">
            <a:extLst>
              <a:ext uri="{FF2B5EF4-FFF2-40B4-BE49-F238E27FC236}">
                <a16:creationId xmlns:a16="http://schemas.microsoft.com/office/drawing/2014/main" xmlns="" id="{57E6FDD3-FA8F-4DD1-B033-3DC364E13A06}"/>
              </a:ext>
            </a:extLst>
          </p:cNvPr>
          <p:cNvSpPr/>
          <p:nvPr/>
        </p:nvSpPr>
        <p:spPr>
          <a:xfrm>
            <a:off x="1752600" y="5497971"/>
            <a:ext cx="6477000" cy="369332"/>
          </a:xfrm>
          <a:prstGeom prst="rect">
            <a:avLst/>
          </a:prstGeom>
        </p:spPr>
        <p:txBody>
          <a:bodyPr wrap="square">
            <a:spAutoFit/>
          </a:bodyPr>
          <a:lstStyle/>
          <a:p>
            <a:pPr algn="ctr"/>
            <a:r>
              <a:rPr lang="en-US" dirty="0"/>
              <a:t>Bi weekly meetings are held at the Veterans Center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Student Veterans Group</a:t>
            </a:r>
          </a:p>
        </p:txBody>
      </p:sp>
      <p:sp>
        <p:nvSpPr>
          <p:cNvPr id="3" name="Content Placeholder 2"/>
          <p:cNvSpPr>
            <a:spLocks noGrp="1"/>
          </p:cNvSpPr>
          <p:nvPr>
            <p:ph idx="1"/>
          </p:nvPr>
        </p:nvSpPr>
        <p:spPr>
          <a:xfrm>
            <a:off x="1485900" y="2057400"/>
            <a:ext cx="6172200" cy="3714750"/>
          </a:xfrm>
        </p:spPr>
        <p:txBody>
          <a:bodyPr/>
          <a:lstStyle/>
          <a:p>
            <a:pPr marL="0" indent="0">
              <a:buNone/>
            </a:pPr>
            <a:r>
              <a:rPr lang="en-US" dirty="0"/>
              <a:t>Activities</a:t>
            </a:r>
          </a:p>
          <a:p>
            <a:pPr marL="0" indent="0">
              <a:buNone/>
            </a:pPr>
            <a:endParaRPr lang="en-US" dirty="0"/>
          </a:p>
          <a:p>
            <a:pPr marL="0" indent="0">
              <a:buNone/>
            </a:pPr>
            <a:endParaRPr lang="en-US" dirty="0"/>
          </a:p>
        </p:txBody>
      </p:sp>
      <p:pic>
        <p:nvPicPr>
          <p:cNvPr id="4" name="Picture 2" descr="https://scontent-b.xx.fbcdn.net/hphotos-xpf1/v/t1.0-9/190133_162703973783790_3784048_n.jpg?oh=733bee090c604e05691c9abed2d1df88&amp;oe=556D6B6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17104"/>
            <a:ext cx="1060670" cy="1159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848600" y="189039"/>
            <a:ext cx="1220830" cy="5989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2646451"/>
            <a:ext cx="3078162" cy="22112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3450" y="2641862"/>
            <a:ext cx="2914650" cy="2215888"/>
          </a:xfrm>
          <a:prstGeom prst="rect">
            <a:avLst/>
          </a:prstGeom>
        </p:spPr>
      </p:pic>
    </p:spTree>
    <p:extLst>
      <p:ext uri="{BB962C8B-B14F-4D97-AF65-F5344CB8AC3E}">
        <p14:creationId xmlns:p14="http://schemas.microsoft.com/office/powerpoint/2010/main" val="287339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 Bill Education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275662"/>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2C053216-3B73-420F-A231-A67B887722F5}"/>
              </a:ext>
            </a:extLst>
          </p:cNvPr>
          <p:cNvPicPr>
            <a:picLocks noChangeAspect="1"/>
          </p:cNvPicPr>
          <p:nvPr/>
        </p:nvPicPr>
        <p:blipFill>
          <a:blip r:embed="rId8"/>
          <a:stretch>
            <a:fillRect/>
          </a:stretch>
        </p:blipFill>
        <p:spPr>
          <a:xfrm>
            <a:off x="7620000" y="343420"/>
            <a:ext cx="1219306" cy="597460"/>
          </a:xfrm>
          <a:prstGeom prst="rect">
            <a:avLst/>
          </a:prstGeom>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D702CF6-005D-4DBD-A97B-F0C8A1B2B0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1163</Words>
  <Application>Microsoft Office PowerPoint</Application>
  <PresentationFormat>On-screen Show (4:3)</PresentationFormat>
  <Paragraphs>111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Gallery</vt:lpstr>
      <vt:lpstr>Welcome!</vt:lpstr>
      <vt:lpstr>Agenda/Topics To Be Covered</vt:lpstr>
      <vt:lpstr>WCU Weisenstein Veterans Center</vt:lpstr>
      <vt:lpstr>WCU Weisenstein Veterans Center</vt:lpstr>
      <vt:lpstr>WCU’s commitment to Student  Veterans</vt:lpstr>
      <vt:lpstr>Student Veterans Group (SVG)</vt:lpstr>
      <vt:lpstr>Student Veterans Group (SVG)  Executive Board</vt:lpstr>
      <vt:lpstr>Student Veterans Group</vt:lpstr>
      <vt:lpstr>GI Bill Education Benefits</vt:lpstr>
      <vt:lpstr>Required Paperwork</vt:lpstr>
      <vt:lpstr>Resources Available on Campus</vt:lpstr>
      <vt:lpstr>Questions and Connecting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2017-08-16T14:06:36Z</dcterms:created>
  <dcterms:modified xsi:type="dcterms:W3CDTF">2020-10-06T19:35:54Z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